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4"/>
  </p:sldMasterIdLst>
  <p:notesMasterIdLst>
    <p:notesMasterId r:id="rId27"/>
  </p:notesMasterIdLst>
  <p:sldIdLst>
    <p:sldId id="256" r:id="rId5"/>
    <p:sldId id="387" r:id="rId6"/>
    <p:sldId id="263" r:id="rId7"/>
    <p:sldId id="264" r:id="rId8"/>
    <p:sldId id="257" r:id="rId9"/>
    <p:sldId id="388" r:id="rId10"/>
    <p:sldId id="260" r:id="rId11"/>
    <p:sldId id="259" r:id="rId12"/>
    <p:sldId id="712" r:id="rId13"/>
    <p:sldId id="703" r:id="rId14"/>
    <p:sldId id="704" r:id="rId15"/>
    <p:sldId id="710" r:id="rId16"/>
    <p:sldId id="711" r:id="rId17"/>
    <p:sldId id="705" r:id="rId18"/>
    <p:sldId id="716" r:id="rId19"/>
    <p:sldId id="706" r:id="rId20"/>
    <p:sldId id="715" r:id="rId21"/>
    <p:sldId id="713" r:id="rId22"/>
    <p:sldId id="707" r:id="rId23"/>
    <p:sldId id="714" r:id="rId24"/>
    <p:sldId id="266" r:id="rId25"/>
    <p:sldId id="717" r:id="rId2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28" roundtripDataSignature="AMtx7mj4GJ3g6Esxey+JtPaesifoq9O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FF"/>
    <a:srgbClr val="696CFB"/>
    <a:srgbClr val="F8CBAD"/>
    <a:srgbClr val="E9EFF7"/>
    <a:srgbClr val="B4C6E7"/>
    <a:srgbClr val="B2D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317F7-7C1B-483D-5CF2-B6FC8E0A8CCE}" v="19" dt="2026-02-27T05:57:41.193"/>
    <p1510:client id="{A29E7E83-2AE2-719A-9799-FF1786470E30}" v="340" dt="2026-02-27T06:19:30.498"/>
  </p1510:revLst>
</p1510:revInfo>
</file>

<file path=ppt/tableStyles.xml><?xml version="1.0" encoding="utf-8"?>
<a:tblStyleLst xmlns:a="http://schemas.openxmlformats.org/drawingml/2006/main" def="{9790BB35-9F39-4FE3-BB94-E1EB7A96E323}">
  <a:tblStyle styleId="{9790BB35-9F39-4FE3-BB94-E1EB7A96E32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1A00EE-9205-4F84-AAA9-57D1D72D5E6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uti Hegde" userId="S::shrutihegde.cense@vendor.iisc.ac.in::441c1276-276b-4401-b8a0-fa85733dadb1" providerId="AD" clId="Web-{97A317F7-7C1B-483D-5CF2-B6FC8E0A8CCE}"/>
    <pc:docChg chg="modSld">
      <pc:chgData name="Shruti Hegde" userId="S::shrutihegde.cense@vendor.iisc.ac.in::441c1276-276b-4401-b8a0-fa85733dadb1" providerId="AD" clId="Web-{97A317F7-7C1B-483D-5CF2-B6FC8E0A8CCE}" dt="2026-02-27T05:57:41.193" v="9" actId="1076"/>
      <pc:docMkLst>
        <pc:docMk/>
      </pc:docMkLst>
      <pc:sldChg chg="addSp modSp">
        <pc:chgData name="Shruti Hegde" userId="S::shrutihegde.cense@vendor.iisc.ac.in::441c1276-276b-4401-b8a0-fa85733dadb1" providerId="AD" clId="Web-{97A317F7-7C1B-483D-5CF2-B6FC8E0A8CCE}" dt="2026-02-27T05:57:41.193" v="9" actId="1076"/>
        <pc:sldMkLst>
          <pc:docMk/>
          <pc:sldMk cId="0" sldId="256"/>
        </pc:sldMkLst>
        <pc:spChg chg="add mod">
          <ac:chgData name="Shruti Hegde" userId="S::shrutihegde.cense@vendor.iisc.ac.in::441c1276-276b-4401-b8a0-fa85733dadb1" providerId="AD" clId="Web-{97A317F7-7C1B-483D-5CF2-B6FC8E0A8CCE}" dt="2026-02-27T05:57:41.193" v="9" actId="1076"/>
          <ac:spMkLst>
            <pc:docMk/>
            <pc:sldMk cId="0" sldId="256"/>
            <ac:spMk id="2" creationId="{075C9BF4-DD60-B62C-2FD6-F439C4509210}"/>
          </ac:spMkLst>
        </pc:spChg>
      </pc:sldChg>
    </pc:docChg>
  </pc:docChgLst>
  <pc:docChgLst>
    <pc:chgData name="Shruti Hegde" userId="S::shrutihegde.cense@vendor.iisc.ac.in::441c1276-276b-4401-b8a0-fa85733dadb1" providerId="AD" clId="Web-{A29E7E83-2AE2-719A-9799-FF1786470E30}"/>
    <pc:docChg chg="addSld modSld">
      <pc:chgData name="Shruti Hegde" userId="S::shrutihegde.cense@vendor.iisc.ac.in::441c1276-276b-4401-b8a0-fa85733dadb1" providerId="AD" clId="Web-{A29E7E83-2AE2-719A-9799-FF1786470E30}" dt="2026-02-27T06:19:30.498" v="319"/>
      <pc:docMkLst>
        <pc:docMk/>
      </pc:docMkLst>
      <pc:sldChg chg="addSp delSp modSp">
        <pc:chgData name="Shruti Hegde" userId="S::shrutihegde.cense@vendor.iisc.ac.in::441c1276-276b-4401-b8a0-fa85733dadb1" providerId="AD" clId="Web-{A29E7E83-2AE2-719A-9799-FF1786470E30}" dt="2026-02-27T06:06:38.870" v="164"/>
        <pc:sldMkLst>
          <pc:docMk/>
          <pc:sldMk cId="0" sldId="256"/>
        </pc:sldMkLst>
        <pc:spChg chg="mod">
          <ac:chgData name="Shruti Hegde" userId="S::shrutihegde.cense@vendor.iisc.ac.in::441c1276-276b-4401-b8a0-fa85733dadb1" providerId="AD" clId="Web-{A29E7E83-2AE2-719A-9799-FF1786470E30}" dt="2026-02-27T06:02:34.196" v="13" actId="1076"/>
          <ac:spMkLst>
            <pc:docMk/>
            <pc:sldMk cId="0" sldId="256"/>
            <ac:spMk id="2" creationId="{075C9BF4-DD60-B62C-2FD6-F439C4509210}"/>
          </ac:spMkLst>
        </pc:spChg>
        <pc:spChg chg="del">
          <ac:chgData name="Shruti Hegde" userId="S::shrutihegde.cense@vendor.iisc.ac.in::441c1276-276b-4401-b8a0-fa85733dadb1" providerId="AD" clId="Web-{A29E7E83-2AE2-719A-9799-FF1786470E30}" dt="2026-02-27T06:02:26.586" v="12"/>
          <ac:spMkLst>
            <pc:docMk/>
            <pc:sldMk cId="0" sldId="256"/>
            <ac:spMk id="91" creationId="{00000000-0000-0000-0000-000000000000}"/>
          </ac:spMkLst>
        </pc:spChg>
        <pc:graphicFrameChg chg="add mod modGraphic">
          <ac:chgData name="Shruti Hegde" userId="S::shrutihegde.cense@vendor.iisc.ac.in::441c1276-276b-4401-b8a0-fa85733dadb1" providerId="AD" clId="Web-{A29E7E83-2AE2-719A-9799-FF1786470E30}" dt="2026-02-27T06:06:38.870" v="164"/>
          <ac:graphicFrameMkLst>
            <pc:docMk/>
            <pc:sldMk cId="0" sldId="256"/>
            <ac:graphicFrameMk id="3" creationId="{45712069-5192-2AB6-E348-6157D0DB6C2B}"/>
          </ac:graphicFrameMkLst>
        </pc:graphicFrameChg>
      </pc:sldChg>
      <pc:sldChg chg="addSp delSp modSp new">
        <pc:chgData name="Shruti Hegde" userId="S::shrutihegde.cense@vendor.iisc.ac.in::441c1276-276b-4401-b8a0-fa85733dadb1" providerId="AD" clId="Web-{A29E7E83-2AE2-719A-9799-FF1786470E30}" dt="2026-02-27T06:19:30.498" v="319"/>
        <pc:sldMkLst>
          <pc:docMk/>
          <pc:sldMk cId="3783182515" sldId="717"/>
        </pc:sldMkLst>
        <pc:spChg chg="del">
          <ac:chgData name="Shruti Hegde" userId="S::shrutihegde.cense@vendor.iisc.ac.in::441c1276-276b-4401-b8a0-fa85733dadb1" providerId="AD" clId="Web-{A29E7E83-2AE2-719A-9799-FF1786470E30}" dt="2026-02-27T06:07:05.044" v="188"/>
          <ac:spMkLst>
            <pc:docMk/>
            <pc:sldMk cId="3783182515" sldId="717"/>
            <ac:spMk id="2" creationId="{81BE70DD-CC6D-22B9-3F15-6D9B8BE3A742}"/>
          </ac:spMkLst>
        </pc:spChg>
        <pc:spChg chg="mod">
          <ac:chgData name="Shruti Hegde" userId="S::shrutihegde.cense@vendor.iisc.ac.in::441c1276-276b-4401-b8a0-fa85733dadb1" providerId="AD" clId="Web-{A29E7E83-2AE2-719A-9799-FF1786470E30}" dt="2026-02-27T06:06:58.262" v="187" actId="20577"/>
          <ac:spMkLst>
            <pc:docMk/>
            <pc:sldMk cId="3783182515" sldId="717"/>
            <ac:spMk id="3" creationId="{6982DE58-7927-1FD1-2108-BA9DA2A18B04}"/>
          </ac:spMkLst>
        </pc:spChg>
        <pc:graphicFrameChg chg="add mod modGraphic">
          <ac:chgData name="Shruti Hegde" userId="S::shrutihegde.cense@vendor.iisc.ac.in::441c1276-276b-4401-b8a0-fa85733dadb1" providerId="AD" clId="Web-{A29E7E83-2AE2-719A-9799-FF1786470E30}" dt="2026-02-27T06:19:30.498" v="319"/>
          <ac:graphicFrameMkLst>
            <pc:docMk/>
            <pc:sldMk cId="3783182515" sldId="717"/>
            <ac:graphicFrameMk id="6" creationId="{F1454361-EB07-6CE6-017D-6B7B758BE43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DA7FB-3420-4352-A178-41B020BD0E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1CE5A-5CF0-49E0-A293-74973F5CDF42}">
      <dgm:prSet/>
      <dgm:spPr/>
      <dgm:t>
        <a:bodyPr/>
        <a:lstStyle/>
        <a:p>
          <a:r>
            <a:rPr lang="en-IN"/>
            <a:t>The Job</a:t>
          </a:r>
          <a:endParaRPr lang="en-US"/>
        </a:p>
      </dgm:t>
    </dgm:pt>
    <dgm:pt modelId="{BB8D5D9C-CEC9-4936-8A1D-42D2AE6CF914}" type="parTrans" cxnId="{F2519D4E-E3A3-4C00-9FC1-7C1326C4FB59}">
      <dgm:prSet/>
      <dgm:spPr/>
      <dgm:t>
        <a:bodyPr/>
        <a:lstStyle/>
        <a:p>
          <a:endParaRPr lang="en-US"/>
        </a:p>
      </dgm:t>
    </dgm:pt>
    <dgm:pt modelId="{1AAEF438-3DF9-4FDD-AB5C-3B1878E6A199}" type="sibTrans" cxnId="{F2519D4E-E3A3-4C00-9FC1-7C1326C4FB59}">
      <dgm:prSet/>
      <dgm:spPr/>
      <dgm:t>
        <a:bodyPr/>
        <a:lstStyle/>
        <a:p>
          <a:endParaRPr lang="en-US"/>
        </a:p>
      </dgm:t>
    </dgm:pt>
    <dgm:pt modelId="{E1AFCEB3-C014-4E11-BAED-79BCE36F6E32}">
      <dgm:prSet/>
      <dgm:spPr/>
      <dgm:t>
        <a:bodyPr/>
        <a:lstStyle/>
        <a:p>
          <a:r>
            <a:rPr lang="en-IN"/>
            <a:t>Respond to the emergency</a:t>
          </a:r>
          <a:endParaRPr lang="en-US"/>
        </a:p>
      </dgm:t>
    </dgm:pt>
    <dgm:pt modelId="{1D50F483-A790-4058-95F1-D430C4231947}" type="parTrans" cxnId="{72580242-5609-4BA5-85D5-AC1464C6D179}">
      <dgm:prSet/>
      <dgm:spPr/>
      <dgm:t>
        <a:bodyPr/>
        <a:lstStyle/>
        <a:p>
          <a:endParaRPr lang="en-US"/>
        </a:p>
      </dgm:t>
    </dgm:pt>
    <dgm:pt modelId="{0A7D1672-4E30-4687-82E7-47A9E488F4F7}" type="sibTrans" cxnId="{72580242-5609-4BA5-85D5-AC1464C6D179}">
      <dgm:prSet/>
      <dgm:spPr/>
      <dgm:t>
        <a:bodyPr/>
        <a:lstStyle/>
        <a:p>
          <a:endParaRPr lang="en-US"/>
        </a:p>
      </dgm:t>
    </dgm:pt>
    <dgm:pt modelId="{36B3B835-6CF9-48F7-993A-1202C63078F8}">
      <dgm:prSet/>
      <dgm:spPr/>
      <dgm:t>
        <a:bodyPr/>
        <a:lstStyle/>
        <a:p>
          <a:r>
            <a:rPr lang="en-IN"/>
            <a:t>Do</a:t>
          </a:r>
          <a:endParaRPr lang="en-US"/>
        </a:p>
      </dgm:t>
    </dgm:pt>
    <dgm:pt modelId="{8B5CDC71-E0A1-4F3C-B34E-DF8EA1F3E20A}" type="parTrans" cxnId="{379FFA9D-F7B5-4DC8-A2C4-66C0B531FD37}">
      <dgm:prSet/>
      <dgm:spPr/>
      <dgm:t>
        <a:bodyPr/>
        <a:lstStyle/>
        <a:p>
          <a:endParaRPr lang="en-US"/>
        </a:p>
      </dgm:t>
    </dgm:pt>
    <dgm:pt modelId="{DEF16423-295F-4FB0-9298-01DFC133A8DB}" type="sibTrans" cxnId="{379FFA9D-F7B5-4DC8-A2C4-66C0B531FD37}">
      <dgm:prSet/>
      <dgm:spPr/>
      <dgm:t>
        <a:bodyPr/>
        <a:lstStyle/>
        <a:p>
          <a:endParaRPr lang="en-US"/>
        </a:p>
      </dgm:t>
    </dgm:pt>
    <dgm:pt modelId="{BE6CC8BB-0A7A-43D4-9CF5-43053A38DCDD}">
      <dgm:prSet/>
      <dgm:spPr/>
      <dgm:t>
        <a:bodyPr/>
        <a:lstStyle/>
        <a:p>
          <a:r>
            <a:rPr lang="en-IN"/>
            <a:t>Take walkie-talkie from BMS</a:t>
          </a:r>
          <a:endParaRPr lang="en-US"/>
        </a:p>
      </dgm:t>
    </dgm:pt>
    <dgm:pt modelId="{B82120F7-E055-4F96-A702-D98E952B6528}" type="parTrans" cxnId="{014381CF-AFC8-484F-A7E2-8B789E40D146}">
      <dgm:prSet/>
      <dgm:spPr/>
      <dgm:t>
        <a:bodyPr/>
        <a:lstStyle/>
        <a:p>
          <a:endParaRPr lang="en-US"/>
        </a:p>
      </dgm:t>
    </dgm:pt>
    <dgm:pt modelId="{9837565C-5FA8-4BA1-9F0D-834905B7A8B8}" type="sibTrans" cxnId="{014381CF-AFC8-484F-A7E2-8B789E40D146}">
      <dgm:prSet/>
      <dgm:spPr/>
      <dgm:t>
        <a:bodyPr/>
        <a:lstStyle/>
        <a:p>
          <a:endParaRPr lang="en-US"/>
        </a:p>
      </dgm:t>
    </dgm:pt>
    <dgm:pt modelId="{4EE6D316-D7C7-4C32-81B2-F7B96AA9AF59}">
      <dgm:prSet/>
      <dgm:spPr/>
      <dgm:t>
        <a:bodyPr/>
        <a:lstStyle/>
        <a:p>
          <a:r>
            <a:rPr lang="en-IN"/>
            <a:t>Handle the emergency as appropriate and cordon off the area</a:t>
          </a:r>
          <a:endParaRPr lang="en-US"/>
        </a:p>
      </dgm:t>
    </dgm:pt>
    <dgm:pt modelId="{622668B1-8510-4F8A-8472-58B4E50308EB}" type="parTrans" cxnId="{5BE471D2-2038-4B90-B074-B18808D4E3C6}">
      <dgm:prSet/>
      <dgm:spPr/>
      <dgm:t>
        <a:bodyPr/>
        <a:lstStyle/>
        <a:p>
          <a:endParaRPr lang="en-US"/>
        </a:p>
      </dgm:t>
    </dgm:pt>
    <dgm:pt modelId="{D8FA272F-BEFD-4982-AFBD-1BDE1AA69A56}" type="sibTrans" cxnId="{5BE471D2-2038-4B90-B074-B18808D4E3C6}">
      <dgm:prSet/>
      <dgm:spPr/>
      <dgm:t>
        <a:bodyPr/>
        <a:lstStyle/>
        <a:p>
          <a:endParaRPr lang="en-US"/>
        </a:p>
      </dgm:t>
    </dgm:pt>
    <dgm:pt modelId="{220523E7-DF93-4C3E-9990-833399FE52AC}">
      <dgm:prSet/>
      <dgm:spPr/>
      <dgm:t>
        <a:bodyPr/>
        <a:lstStyle/>
        <a:p>
          <a:r>
            <a:rPr lang="en-IN"/>
            <a:t>Issue all-clear</a:t>
          </a:r>
          <a:endParaRPr lang="en-US"/>
        </a:p>
      </dgm:t>
    </dgm:pt>
    <dgm:pt modelId="{AFD33682-A11D-4525-8FED-D7A4B9D3DBEA}" type="parTrans" cxnId="{98982B1E-5D7B-4A61-BC3E-343C44371570}">
      <dgm:prSet/>
      <dgm:spPr/>
      <dgm:t>
        <a:bodyPr/>
        <a:lstStyle/>
        <a:p>
          <a:endParaRPr lang="en-US"/>
        </a:p>
      </dgm:t>
    </dgm:pt>
    <dgm:pt modelId="{31442ABC-C9DD-4025-A225-983E842412B4}" type="sibTrans" cxnId="{98982B1E-5D7B-4A61-BC3E-343C44371570}">
      <dgm:prSet/>
      <dgm:spPr/>
      <dgm:t>
        <a:bodyPr/>
        <a:lstStyle/>
        <a:p>
          <a:endParaRPr lang="en-US"/>
        </a:p>
      </dgm:t>
    </dgm:pt>
    <dgm:pt modelId="{F56B712A-0CBC-42E0-B15D-2D9D862C5EB5}">
      <dgm:prSet/>
      <dgm:spPr/>
      <dgm:t>
        <a:bodyPr/>
        <a:lstStyle/>
        <a:p>
          <a:r>
            <a:rPr lang="en-IN"/>
            <a:t>Do not</a:t>
          </a:r>
          <a:endParaRPr lang="en-US"/>
        </a:p>
      </dgm:t>
    </dgm:pt>
    <dgm:pt modelId="{0D2D31E7-0219-41DE-ACCD-CC230176AA47}" type="parTrans" cxnId="{B5CDFD43-FA76-41C2-92FA-EECD8B690B75}">
      <dgm:prSet/>
      <dgm:spPr/>
      <dgm:t>
        <a:bodyPr/>
        <a:lstStyle/>
        <a:p>
          <a:endParaRPr lang="en-US"/>
        </a:p>
      </dgm:t>
    </dgm:pt>
    <dgm:pt modelId="{23414B64-4791-4131-944D-D201058B0E79}" type="sibTrans" cxnId="{B5CDFD43-FA76-41C2-92FA-EECD8B690B75}">
      <dgm:prSet/>
      <dgm:spPr/>
      <dgm:t>
        <a:bodyPr/>
        <a:lstStyle/>
        <a:p>
          <a:endParaRPr lang="en-US"/>
        </a:p>
      </dgm:t>
    </dgm:pt>
    <dgm:pt modelId="{82BAD085-27CC-443D-A6B2-385FBBDBC2EE}">
      <dgm:prSet/>
      <dgm:spPr/>
      <dgm:t>
        <a:bodyPr/>
        <a:lstStyle/>
        <a:p>
          <a:r>
            <a:rPr lang="en-IN"/>
            <a:t>Enter hazardous rooms without SCUBA</a:t>
          </a:r>
          <a:endParaRPr lang="en-US"/>
        </a:p>
      </dgm:t>
    </dgm:pt>
    <dgm:pt modelId="{28EB064A-94B5-4A3C-8034-C99021B60880}" type="parTrans" cxnId="{022A98DC-DF5D-4729-9B52-78F061160437}">
      <dgm:prSet/>
      <dgm:spPr/>
      <dgm:t>
        <a:bodyPr/>
        <a:lstStyle/>
        <a:p>
          <a:endParaRPr lang="en-US"/>
        </a:p>
      </dgm:t>
    </dgm:pt>
    <dgm:pt modelId="{FD879249-C056-458A-9819-74E0243F6632}" type="sibTrans" cxnId="{022A98DC-DF5D-4729-9B52-78F061160437}">
      <dgm:prSet/>
      <dgm:spPr/>
      <dgm:t>
        <a:bodyPr/>
        <a:lstStyle/>
        <a:p>
          <a:endParaRPr lang="en-US"/>
        </a:p>
      </dgm:t>
    </dgm:pt>
    <dgm:pt modelId="{D0CFEC8C-3CCB-6E42-A8F6-7E6F32E7F4C2}">
      <dgm:prSet/>
      <dgm:spPr/>
      <dgm:t>
        <a:bodyPr/>
        <a:lstStyle/>
        <a:p>
          <a:r>
            <a:rPr lang="en-US"/>
            <a:t>Take decisions</a:t>
          </a:r>
        </a:p>
      </dgm:t>
    </dgm:pt>
    <dgm:pt modelId="{62FA255E-1810-5443-975A-96C1B2D3DD8C}" type="parTrans" cxnId="{668BBB21-AD09-F44B-8899-A1DB87E26D90}">
      <dgm:prSet/>
      <dgm:spPr/>
      <dgm:t>
        <a:bodyPr/>
        <a:lstStyle/>
        <a:p>
          <a:endParaRPr lang="en-GB"/>
        </a:p>
      </dgm:t>
    </dgm:pt>
    <dgm:pt modelId="{6DB49514-38DC-AF4D-90EE-F574FA832765}" type="sibTrans" cxnId="{668BBB21-AD09-F44B-8899-A1DB87E26D90}">
      <dgm:prSet/>
      <dgm:spPr/>
      <dgm:t>
        <a:bodyPr/>
        <a:lstStyle/>
        <a:p>
          <a:endParaRPr lang="en-GB"/>
        </a:p>
      </dgm:t>
    </dgm:pt>
    <dgm:pt modelId="{9FD2334E-0898-5D44-972E-127A60A86E08}" type="pres">
      <dgm:prSet presAssocID="{796DA7FB-3420-4352-A178-41B020BD0EB2}" presName="linear" presStyleCnt="0">
        <dgm:presLayoutVars>
          <dgm:animLvl val="lvl"/>
          <dgm:resizeHandles val="exact"/>
        </dgm:presLayoutVars>
      </dgm:prSet>
      <dgm:spPr/>
    </dgm:pt>
    <dgm:pt modelId="{AB928D18-CB4F-C84B-AA6B-1CECC98BF930}" type="pres">
      <dgm:prSet presAssocID="{ACC1CE5A-5CF0-49E0-A293-74973F5CDF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3C3C00-E1A8-4B44-A5B1-F40D6D0C69C1}" type="pres">
      <dgm:prSet presAssocID="{ACC1CE5A-5CF0-49E0-A293-74973F5CDF42}" presName="childText" presStyleLbl="revTx" presStyleIdx="0" presStyleCnt="3">
        <dgm:presLayoutVars>
          <dgm:bulletEnabled val="1"/>
        </dgm:presLayoutVars>
      </dgm:prSet>
      <dgm:spPr/>
    </dgm:pt>
    <dgm:pt modelId="{B48C260A-CCFC-A243-9FCC-8A839F9F6FD6}" type="pres">
      <dgm:prSet presAssocID="{36B3B835-6CF9-48F7-993A-1202C63078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2CF605-A459-AD40-B4B9-41DECF4421A3}" type="pres">
      <dgm:prSet presAssocID="{36B3B835-6CF9-48F7-993A-1202C63078F8}" presName="childText" presStyleLbl="revTx" presStyleIdx="1" presStyleCnt="3">
        <dgm:presLayoutVars>
          <dgm:bulletEnabled val="1"/>
        </dgm:presLayoutVars>
      </dgm:prSet>
      <dgm:spPr/>
    </dgm:pt>
    <dgm:pt modelId="{AD91B309-E3DC-E940-9131-864002F42D82}" type="pres">
      <dgm:prSet presAssocID="{F56B712A-0CBC-42E0-B15D-2D9D862C5E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3B685AA-3584-B042-B7A6-97F30B8303EE}" type="pres">
      <dgm:prSet presAssocID="{F56B712A-0CBC-42E0-B15D-2D9D862C5EB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8DC3802-072A-0848-8091-41FC7872B40B}" type="presOf" srcId="{220523E7-DF93-4C3E-9990-833399FE52AC}" destId="{C72CF605-A459-AD40-B4B9-41DECF4421A3}" srcOrd="0" destOrd="2" presId="urn:microsoft.com/office/officeart/2005/8/layout/vList2"/>
    <dgm:cxn modelId="{53FBBC1D-5B3D-0141-B0C9-C7D9DA6A24CB}" type="presOf" srcId="{ACC1CE5A-5CF0-49E0-A293-74973F5CDF42}" destId="{AB928D18-CB4F-C84B-AA6B-1CECC98BF930}" srcOrd="0" destOrd="0" presId="urn:microsoft.com/office/officeart/2005/8/layout/vList2"/>
    <dgm:cxn modelId="{98982B1E-5D7B-4A61-BC3E-343C44371570}" srcId="{36B3B835-6CF9-48F7-993A-1202C63078F8}" destId="{220523E7-DF93-4C3E-9990-833399FE52AC}" srcOrd="2" destOrd="0" parTransId="{AFD33682-A11D-4525-8FED-D7A4B9D3DBEA}" sibTransId="{31442ABC-C9DD-4025-A225-983E842412B4}"/>
    <dgm:cxn modelId="{668BBB21-AD09-F44B-8899-A1DB87E26D90}" srcId="{ACC1CE5A-5CF0-49E0-A293-74973F5CDF42}" destId="{D0CFEC8C-3CCB-6E42-A8F6-7E6F32E7F4C2}" srcOrd="1" destOrd="0" parTransId="{62FA255E-1810-5443-975A-96C1B2D3DD8C}" sibTransId="{6DB49514-38DC-AF4D-90EE-F574FA832765}"/>
    <dgm:cxn modelId="{638B8C3F-E65A-9742-B691-505D8B29CA26}" type="presOf" srcId="{E1AFCEB3-C014-4E11-BAED-79BCE36F6E32}" destId="{FF3C3C00-E1A8-4B44-A5B1-F40D6D0C69C1}" srcOrd="0" destOrd="0" presId="urn:microsoft.com/office/officeart/2005/8/layout/vList2"/>
    <dgm:cxn modelId="{B1B1835B-0D5E-BE44-AECA-48FCF14EBCC9}" type="presOf" srcId="{796DA7FB-3420-4352-A178-41B020BD0EB2}" destId="{9FD2334E-0898-5D44-972E-127A60A86E08}" srcOrd="0" destOrd="0" presId="urn:microsoft.com/office/officeart/2005/8/layout/vList2"/>
    <dgm:cxn modelId="{72580242-5609-4BA5-85D5-AC1464C6D179}" srcId="{ACC1CE5A-5CF0-49E0-A293-74973F5CDF42}" destId="{E1AFCEB3-C014-4E11-BAED-79BCE36F6E32}" srcOrd="0" destOrd="0" parTransId="{1D50F483-A790-4058-95F1-D430C4231947}" sibTransId="{0A7D1672-4E30-4687-82E7-47A9E488F4F7}"/>
    <dgm:cxn modelId="{B5CDFD43-FA76-41C2-92FA-EECD8B690B75}" srcId="{796DA7FB-3420-4352-A178-41B020BD0EB2}" destId="{F56B712A-0CBC-42E0-B15D-2D9D862C5EB5}" srcOrd="2" destOrd="0" parTransId="{0D2D31E7-0219-41DE-ACCD-CC230176AA47}" sibTransId="{23414B64-4791-4131-944D-D201058B0E79}"/>
    <dgm:cxn modelId="{F2519D4E-E3A3-4C00-9FC1-7C1326C4FB59}" srcId="{796DA7FB-3420-4352-A178-41B020BD0EB2}" destId="{ACC1CE5A-5CF0-49E0-A293-74973F5CDF42}" srcOrd="0" destOrd="0" parTransId="{BB8D5D9C-CEC9-4936-8A1D-42D2AE6CF914}" sibTransId="{1AAEF438-3DF9-4FDD-AB5C-3B1878E6A199}"/>
    <dgm:cxn modelId="{137EE257-97D3-1740-93D2-1C43DB0E3742}" type="presOf" srcId="{F56B712A-0CBC-42E0-B15D-2D9D862C5EB5}" destId="{AD91B309-E3DC-E940-9131-864002F42D82}" srcOrd="0" destOrd="0" presId="urn:microsoft.com/office/officeart/2005/8/layout/vList2"/>
    <dgm:cxn modelId="{379FFA9D-F7B5-4DC8-A2C4-66C0B531FD37}" srcId="{796DA7FB-3420-4352-A178-41B020BD0EB2}" destId="{36B3B835-6CF9-48F7-993A-1202C63078F8}" srcOrd="1" destOrd="0" parTransId="{8B5CDC71-E0A1-4F3C-B34E-DF8EA1F3E20A}" sibTransId="{DEF16423-295F-4FB0-9298-01DFC133A8DB}"/>
    <dgm:cxn modelId="{014381CF-AFC8-484F-A7E2-8B789E40D146}" srcId="{36B3B835-6CF9-48F7-993A-1202C63078F8}" destId="{BE6CC8BB-0A7A-43D4-9CF5-43053A38DCDD}" srcOrd="0" destOrd="0" parTransId="{B82120F7-E055-4F96-A702-D98E952B6528}" sibTransId="{9837565C-5FA8-4BA1-9F0D-834905B7A8B8}"/>
    <dgm:cxn modelId="{5BE471D2-2038-4B90-B074-B18808D4E3C6}" srcId="{36B3B835-6CF9-48F7-993A-1202C63078F8}" destId="{4EE6D316-D7C7-4C32-81B2-F7B96AA9AF59}" srcOrd="1" destOrd="0" parTransId="{622668B1-8510-4F8A-8472-58B4E50308EB}" sibTransId="{D8FA272F-BEFD-4982-AFBD-1BDE1AA69A56}"/>
    <dgm:cxn modelId="{7A0891D4-8173-7E4E-BBA3-E8644EED57FA}" type="presOf" srcId="{BE6CC8BB-0A7A-43D4-9CF5-43053A38DCDD}" destId="{C72CF605-A459-AD40-B4B9-41DECF4421A3}" srcOrd="0" destOrd="0" presId="urn:microsoft.com/office/officeart/2005/8/layout/vList2"/>
    <dgm:cxn modelId="{022A98DC-DF5D-4729-9B52-78F061160437}" srcId="{F56B712A-0CBC-42E0-B15D-2D9D862C5EB5}" destId="{82BAD085-27CC-443D-A6B2-385FBBDBC2EE}" srcOrd="0" destOrd="0" parTransId="{28EB064A-94B5-4A3C-8034-C99021B60880}" sibTransId="{FD879249-C056-458A-9819-74E0243F6632}"/>
    <dgm:cxn modelId="{B1930EDF-6C24-3F45-BF38-6370E00E1D2F}" type="presOf" srcId="{82BAD085-27CC-443D-A6B2-385FBBDBC2EE}" destId="{A3B685AA-3584-B042-B7A6-97F30B8303EE}" srcOrd="0" destOrd="0" presId="urn:microsoft.com/office/officeart/2005/8/layout/vList2"/>
    <dgm:cxn modelId="{C970FDE7-FBC8-174A-854C-7EA528DE6A4F}" type="presOf" srcId="{36B3B835-6CF9-48F7-993A-1202C63078F8}" destId="{B48C260A-CCFC-A243-9FCC-8A839F9F6FD6}" srcOrd="0" destOrd="0" presId="urn:microsoft.com/office/officeart/2005/8/layout/vList2"/>
    <dgm:cxn modelId="{62BD85E9-ABAE-6542-9FD4-9635DCFE0653}" type="presOf" srcId="{4EE6D316-D7C7-4C32-81B2-F7B96AA9AF59}" destId="{C72CF605-A459-AD40-B4B9-41DECF4421A3}" srcOrd="0" destOrd="1" presId="urn:microsoft.com/office/officeart/2005/8/layout/vList2"/>
    <dgm:cxn modelId="{84A40EFE-E48D-9E4A-AD68-54247E9E5743}" type="presOf" srcId="{D0CFEC8C-3CCB-6E42-A8F6-7E6F32E7F4C2}" destId="{FF3C3C00-E1A8-4B44-A5B1-F40D6D0C69C1}" srcOrd="0" destOrd="1" presId="urn:microsoft.com/office/officeart/2005/8/layout/vList2"/>
    <dgm:cxn modelId="{3026F903-2316-2841-9BF7-6DFE6EF24D54}" type="presParOf" srcId="{9FD2334E-0898-5D44-972E-127A60A86E08}" destId="{AB928D18-CB4F-C84B-AA6B-1CECC98BF930}" srcOrd="0" destOrd="0" presId="urn:microsoft.com/office/officeart/2005/8/layout/vList2"/>
    <dgm:cxn modelId="{8FFCBFA9-FBD2-3648-ABEC-6C092E47A235}" type="presParOf" srcId="{9FD2334E-0898-5D44-972E-127A60A86E08}" destId="{FF3C3C00-E1A8-4B44-A5B1-F40D6D0C69C1}" srcOrd="1" destOrd="0" presId="urn:microsoft.com/office/officeart/2005/8/layout/vList2"/>
    <dgm:cxn modelId="{90BE7BB7-8416-764E-9403-6C220502632F}" type="presParOf" srcId="{9FD2334E-0898-5D44-972E-127A60A86E08}" destId="{B48C260A-CCFC-A243-9FCC-8A839F9F6FD6}" srcOrd="2" destOrd="0" presId="urn:microsoft.com/office/officeart/2005/8/layout/vList2"/>
    <dgm:cxn modelId="{2591C3B7-3658-3F4D-8A41-89EE24A44749}" type="presParOf" srcId="{9FD2334E-0898-5D44-972E-127A60A86E08}" destId="{C72CF605-A459-AD40-B4B9-41DECF4421A3}" srcOrd="3" destOrd="0" presId="urn:microsoft.com/office/officeart/2005/8/layout/vList2"/>
    <dgm:cxn modelId="{F96E0967-57BE-BC4C-8CFE-BDF7B513BB21}" type="presParOf" srcId="{9FD2334E-0898-5D44-972E-127A60A86E08}" destId="{AD91B309-E3DC-E940-9131-864002F42D82}" srcOrd="4" destOrd="0" presId="urn:microsoft.com/office/officeart/2005/8/layout/vList2"/>
    <dgm:cxn modelId="{833F36A7-4C08-3543-89DD-C5F36C048479}" type="presParOf" srcId="{9FD2334E-0898-5D44-972E-127A60A86E08}" destId="{A3B685AA-3584-B042-B7A6-97F30B8303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9445F-BFB2-4A46-B9B8-1ADF73FD5484}" type="doc">
      <dgm:prSet loTypeId="urn:microsoft.com/office/officeart/2005/8/layout/vList2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ACCB8FD9-439E-FE43-A6B7-AD7FD99ED3E4}">
      <dgm:prSet/>
      <dgm:spPr/>
      <dgm:t>
        <a:bodyPr/>
        <a:lstStyle/>
        <a:p>
          <a:r>
            <a:rPr lang="en-IN"/>
            <a:t>The Job</a:t>
          </a:r>
        </a:p>
      </dgm:t>
    </dgm:pt>
    <dgm:pt modelId="{B0E7CEB2-8189-844A-8575-3798A0187DFE}" type="parTrans" cxnId="{9F373397-A231-1042-8F77-5A699B667F88}">
      <dgm:prSet/>
      <dgm:spPr/>
      <dgm:t>
        <a:bodyPr/>
        <a:lstStyle/>
        <a:p>
          <a:endParaRPr lang="en-GB"/>
        </a:p>
      </dgm:t>
    </dgm:pt>
    <dgm:pt modelId="{260B8C77-6EA8-B44A-B026-E73740436326}" type="sibTrans" cxnId="{9F373397-A231-1042-8F77-5A699B667F88}">
      <dgm:prSet/>
      <dgm:spPr/>
      <dgm:t>
        <a:bodyPr/>
        <a:lstStyle/>
        <a:p>
          <a:endParaRPr lang="en-GB"/>
        </a:p>
      </dgm:t>
    </dgm:pt>
    <dgm:pt modelId="{67A2A1ED-955A-E04A-ACD2-D3E541254647}">
      <dgm:prSet/>
      <dgm:spPr/>
      <dgm:t>
        <a:bodyPr/>
        <a:lstStyle/>
        <a:p>
          <a:r>
            <a:rPr lang="en-IN"/>
            <a:t>Manage control room</a:t>
          </a:r>
        </a:p>
      </dgm:t>
    </dgm:pt>
    <dgm:pt modelId="{0D1F9EB8-CF6A-E44D-885A-644CA210504F}" type="parTrans" cxnId="{2923FBAE-7E47-3F40-8403-B41FEFC2B4CD}">
      <dgm:prSet/>
      <dgm:spPr/>
      <dgm:t>
        <a:bodyPr/>
        <a:lstStyle/>
        <a:p>
          <a:endParaRPr lang="en-GB"/>
        </a:p>
      </dgm:t>
    </dgm:pt>
    <dgm:pt modelId="{22DF2E1E-D529-6846-B7F5-57613F75FA7B}" type="sibTrans" cxnId="{2923FBAE-7E47-3F40-8403-B41FEFC2B4CD}">
      <dgm:prSet/>
      <dgm:spPr/>
      <dgm:t>
        <a:bodyPr/>
        <a:lstStyle/>
        <a:p>
          <a:endParaRPr lang="en-GB"/>
        </a:p>
      </dgm:t>
    </dgm:pt>
    <dgm:pt modelId="{CD5CD4E7-8038-DB4B-A807-32F537641021}">
      <dgm:prSet/>
      <dgm:spPr/>
      <dgm:t>
        <a:bodyPr/>
        <a:lstStyle/>
        <a:p>
          <a:r>
            <a:rPr lang="en-IN"/>
            <a:t>Do</a:t>
          </a:r>
        </a:p>
      </dgm:t>
    </dgm:pt>
    <dgm:pt modelId="{922D8C9A-F40D-0745-8107-A0DF0913C502}" type="parTrans" cxnId="{9E19456C-9E92-5C49-972B-A85F911B7CA0}">
      <dgm:prSet/>
      <dgm:spPr/>
      <dgm:t>
        <a:bodyPr/>
        <a:lstStyle/>
        <a:p>
          <a:endParaRPr lang="en-GB"/>
        </a:p>
      </dgm:t>
    </dgm:pt>
    <dgm:pt modelId="{24BCF04B-C6D0-C14A-A6B4-3F4A79957F3C}" type="sibTrans" cxnId="{9E19456C-9E92-5C49-972B-A85F911B7CA0}">
      <dgm:prSet/>
      <dgm:spPr/>
      <dgm:t>
        <a:bodyPr/>
        <a:lstStyle/>
        <a:p>
          <a:endParaRPr lang="en-GB"/>
        </a:p>
      </dgm:t>
    </dgm:pt>
    <dgm:pt modelId="{73453E52-C6DB-2A41-A343-AFC8B82806A8}">
      <dgm:prSet/>
      <dgm:spPr/>
      <dgm:t>
        <a:bodyPr/>
        <a:lstStyle/>
        <a:p>
          <a:r>
            <a:rPr lang="en-IN"/>
            <a:t>Upon evacuation, take over the control room</a:t>
          </a:r>
        </a:p>
      </dgm:t>
    </dgm:pt>
    <dgm:pt modelId="{1AFAD067-7FA1-B348-AA36-DD0680705B06}" type="parTrans" cxnId="{AEC63FC0-6C70-7343-8AF1-BEF06B94A8C4}">
      <dgm:prSet/>
      <dgm:spPr/>
      <dgm:t>
        <a:bodyPr/>
        <a:lstStyle/>
        <a:p>
          <a:endParaRPr lang="en-GB"/>
        </a:p>
      </dgm:t>
    </dgm:pt>
    <dgm:pt modelId="{EBAD5A5B-CF45-BB46-9229-940AD41A8CE8}" type="sibTrans" cxnId="{AEC63FC0-6C70-7343-8AF1-BEF06B94A8C4}">
      <dgm:prSet/>
      <dgm:spPr/>
      <dgm:t>
        <a:bodyPr/>
        <a:lstStyle/>
        <a:p>
          <a:endParaRPr lang="en-GB"/>
        </a:p>
      </dgm:t>
    </dgm:pt>
    <dgm:pt modelId="{2E4F69D5-F550-FF4B-AE71-AE3C50604962}">
      <dgm:prSet/>
      <dgm:spPr/>
      <dgm:t>
        <a:bodyPr/>
        <a:lstStyle/>
        <a:p>
          <a:r>
            <a:rPr lang="en-IN"/>
            <a:t>Interact with floor leader &amp; assembly point </a:t>
          </a:r>
          <a:r>
            <a:rPr lang="en-IN" err="1"/>
            <a:t>incharges</a:t>
          </a:r>
          <a:r>
            <a:rPr lang="en-IN"/>
            <a:t>.</a:t>
          </a:r>
        </a:p>
      </dgm:t>
    </dgm:pt>
    <dgm:pt modelId="{0074F9D5-84DA-EC43-A0D6-250ACA8176C2}" type="parTrans" cxnId="{88F8CB34-D09C-C64B-AEC2-2C68B71EE721}">
      <dgm:prSet/>
      <dgm:spPr/>
      <dgm:t>
        <a:bodyPr/>
        <a:lstStyle/>
        <a:p>
          <a:endParaRPr lang="en-GB"/>
        </a:p>
      </dgm:t>
    </dgm:pt>
    <dgm:pt modelId="{2CEEC128-C5FA-9A43-9BC4-5DDF7EA1F64E}" type="sibTrans" cxnId="{88F8CB34-D09C-C64B-AEC2-2C68B71EE721}">
      <dgm:prSet/>
      <dgm:spPr/>
      <dgm:t>
        <a:bodyPr/>
        <a:lstStyle/>
        <a:p>
          <a:endParaRPr lang="en-GB"/>
        </a:p>
      </dgm:t>
    </dgm:pt>
    <dgm:pt modelId="{CC4D3543-575A-B048-BD40-937966D018E3}">
      <dgm:prSet/>
      <dgm:spPr/>
      <dgm:t>
        <a:bodyPr/>
        <a:lstStyle/>
        <a:p>
          <a:r>
            <a:rPr lang="en-IN"/>
            <a:t>Call security, fire, ambulance</a:t>
          </a:r>
        </a:p>
      </dgm:t>
    </dgm:pt>
    <dgm:pt modelId="{E46056CA-31F4-B945-91B1-FC4A0F3B90D2}" type="parTrans" cxnId="{F2C11624-08CE-CE4F-A18E-3E75D2DDA919}">
      <dgm:prSet/>
      <dgm:spPr/>
      <dgm:t>
        <a:bodyPr/>
        <a:lstStyle/>
        <a:p>
          <a:endParaRPr lang="en-GB"/>
        </a:p>
      </dgm:t>
    </dgm:pt>
    <dgm:pt modelId="{FB51D69B-2C22-9045-9613-DABA8CE49079}" type="sibTrans" cxnId="{F2C11624-08CE-CE4F-A18E-3E75D2DDA919}">
      <dgm:prSet/>
      <dgm:spPr/>
      <dgm:t>
        <a:bodyPr/>
        <a:lstStyle/>
        <a:p>
          <a:endParaRPr lang="en-GB"/>
        </a:p>
      </dgm:t>
    </dgm:pt>
    <dgm:pt modelId="{8A2C0C0D-547A-9747-8626-BD8C6419AC4F}">
      <dgm:prSet/>
      <dgm:spPr/>
      <dgm:t>
        <a:bodyPr/>
        <a:lstStyle/>
        <a:p>
          <a:r>
            <a:rPr lang="en-IN"/>
            <a:t>Do not</a:t>
          </a:r>
        </a:p>
      </dgm:t>
    </dgm:pt>
    <dgm:pt modelId="{09B6D0E8-3C40-144A-9672-2747AF8E3E04}" type="parTrans" cxnId="{8B860DE5-46D2-6346-AC18-DAC67B1B78DE}">
      <dgm:prSet/>
      <dgm:spPr/>
      <dgm:t>
        <a:bodyPr/>
        <a:lstStyle/>
        <a:p>
          <a:endParaRPr lang="en-GB"/>
        </a:p>
      </dgm:t>
    </dgm:pt>
    <dgm:pt modelId="{5E4885E0-A37D-5244-9558-BAAC4CE3FF7A}" type="sibTrans" cxnId="{8B860DE5-46D2-6346-AC18-DAC67B1B78DE}">
      <dgm:prSet/>
      <dgm:spPr/>
      <dgm:t>
        <a:bodyPr/>
        <a:lstStyle/>
        <a:p>
          <a:endParaRPr lang="en-GB"/>
        </a:p>
      </dgm:t>
    </dgm:pt>
    <dgm:pt modelId="{98354397-6034-C247-8281-966F649CA24C}">
      <dgm:prSet/>
      <dgm:spPr/>
      <dgm:t>
        <a:bodyPr/>
        <a:lstStyle/>
        <a:p>
          <a:r>
            <a:rPr lang="en-IN"/>
            <a:t>Go to incident site.</a:t>
          </a:r>
        </a:p>
      </dgm:t>
    </dgm:pt>
    <dgm:pt modelId="{907C1A71-443B-2F4B-97F9-C70B6A18E56F}" type="parTrans" cxnId="{EDC2B6DB-86C9-0747-A1F0-761F7C0DF11C}">
      <dgm:prSet/>
      <dgm:spPr/>
      <dgm:t>
        <a:bodyPr/>
        <a:lstStyle/>
        <a:p>
          <a:endParaRPr lang="en-GB"/>
        </a:p>
      </dgm:t>
    </dgm:pt>
    <dgm:pt modelId="{D328FFC6-CF5F-294F-A734-79956D49BB8D}" type="sibTrans" cxnId="{EDC2B6DB-86C9-0747-A1F0-761F7C0DF11C}">
      <dgm:prSet/>
      <dgm:spPr/>
      <dgm:t>
        <a:bodyPr/>
        <a:lstStyle/>
        <a:p>
          <a:endParaRPr lang="en-GB"/>
        </a:p>
      </dgm:t>
    </dgm:pt>
    <dgm:pt modelId="{B2269A7C-DE34-3C48-8339-ACA078272E25}">
      <dgm:prSet/>
      <dgm:spPr/>
      <dgm:t>
        <a:bodyPr/>
        <a:lstStyle/>
        <a:p>
          <a:r>
            <a:rPr lang="en-IN"/>
            <a:t>Assist security, fire, ambulance</a:t>
          </a:r>
        </a:p>
      </dgm:t>
    </dgm:pt>
    <dgm:pt modelId="{AB7694E5-55D2-7D47-9E9F-DFD0ECF337BC}" type="parTrans" cxnId="{3036CED0-07AA-C146-B5C3-8F833643CDA2}">
      <dgm:prSet/>
      <dgm:spPr/>
      <dgm:t>
        <a:bodyPr/>
        <a:lstStyle/>
        <a:p>
          <a:endParaRPr lang="en-GB"/>
        </a:p>
      </dgm:t>
    </dgm:pt>
    <dgm:pt modelId="{6C486616-82E7-0444-B7AF-27A5ABD34F6B}" type="sibTrans" cxnId="{3036CED0-07AA-C146-B5C3-8F833643CDA2}">
      <dgm:prSet/>
      <dgm:spPr/>
      <dgm:t>
        <a:bodyPr/>
        <a:lstStyle/>
        <a:p>
          <a:endParaRPr lang="en-GB"/>
        </a:p>
      </dgm:t>
    </dgm:pt>
    <dgm:pt modelId="{C93BE182-CDFC-483F-8EFB-728D2B8A1997}">
      <dgm:prSet/>
      <dgm:spPr/>
      <dgm:t>
        <a:bodyPr/>
        <a:lstStyle/>
        <a:p>
          <a:r>
            <a:rPr lang="en-US" u="none" strike="noStrike" cap="none">
              <a:latin typeface="Calibri"/>
              <a:ea typeface="Calibri"/>
              <a:cs typeface="Calibri"/>
              <a:sym typeface="Calibri"/>
            </a:rPr>
            <a:t>Change the Magnetic board on the Exit door towards Utility building.</a:t>
          </a:r>
          <a:endParaRPr lang="en-IN"/>
        </a:p>
      </dgm:t>
    </dgm:pt>
    <dgm:pt modelId="{44D54314-CAAF-4EA6-96A2-13DC15C08B15}" type="parTrans" cxnId="{7333741E-5D7D-49E2-88A9-92A25F7AF496}">
      <dgm:prSet/>
      <dgm:spPr/>
      <dgm:t>
        <a:bodyPr/>
        <a:lstStyle/>
        <a:p>
          <a:endParaRPr lang="en-IN"/>
        </a:p>
      </dgm:t>
    </dgm:pt>
    <dgm:pt modelId="{30286BF1-62ED-4271-A40F-72C787F92CBE}" type="sibTrans" cxnId="{7333741E-5D7D-49E2-88A9-92A25F7AF496}">
      <dgm:prSet/>
      <dgm:spPr/>
      <dgm:t>
        <a:bodyPr/>
        <a:lstStyle/>
        <a:p>
          <a:endParaRPr lang="en-IN"/>
        </a:p>
      </dgm:t>
    </dgm:pt>
    <dgm:pt modelId="{98189310-99D6-934C-AC2C-36C9E5DAE2AD}" type="pres">
      <dgm:prSet presAssocID="{9989445F-BFB2-4A46-B9B8-1ADF73FD5484}" presName="linear" presStyleCnt="0">
        <dgm:presLayoutVars>
          <dgm:animLvl val="lvl"/>
          <dgm:resizeHandles val="exact"/>
        </dgm:presLayoutVars>
      </dgm:prSet>
      <dgm:spPr/>
    </dgm:pt>
    <dgm:pt modelId="{6F82E68A-6A8B-E846-AAC9-29A50CCA5F66}" type="pres">
      <dgm:prSet presAssocID="{ACCB8FD9-439E-FE43-A6B7-AD7FD99ED3E4}" presName="parentText" presStyleLbl="node1" presStyleIdx="0" presStyleCnt="3" custLinFactNeighborY="-2914">
        <dgm:presLayoutVars>
          <dgm:chMax val="0"/>
          <dgm:bulletEnabled val="1"/>
        </dgm:presLayoutVars>
      </dgm:prSet>
      <dgm:spPr/>
    </dgm:pt>
    <dgm:pt modelId="{587FB677-7D98-5749-B0B4-B6CDA1EA5390}" type="pres">
      <dgm:prSet presAssocID="{ACCB8FD9-439E-FE43-A6B7-AD7FD99ED3E4}" presName="childText" presStyleLbl="revTx" presStyleIdx="0" presStyleCnt="3">
        <dgm:presLayoutVars>
          <dgm:bulletEnabled val="1"/>
        </dgm:presLayoutVars>
      </dgm:prSet>
      <dgm:spPr/>
    </dgm:pt>
    <dgm:pt modelId="{11309855-6A2E-EC44-8EEC-34355D44F35F}" type="pres">
      <dgm:prSet presAssocID="{CD5CD4E7-8038-DB4B-A807-32F5376410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B9F8AC-C70D-9143-A185-77FCA87C2E8D}" type="pres">
      <dgm:prSet presAssocID="{CD5CD4E7-8038-DB4B-A807-32F537641021}" presName="childText" presStyleLbl="revTx" presStyleIdx="1" presStyleCnt="3">
        <dgm:presLayoutVars>
          <dgm:bulletEnabled val="1"/>
        </dgm:presLayoutVars>
      </dgm:prSet>
      <dgm:spPr/>
    </dgm:pt>
    <dgm:pt modelId="{C2009956-1EB8-5B4B-B69E-DFAE7A7E1ED9}" type="pres">
      <dgm:prSet presAssocID="{8A2C0C0D-547A-9747-8626-BD8C6419AC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5E08B3-988D-BB4A-BF1E-ED33F5FE5F29}" type="pres">
      <dgm:prSet presAssocID="{8A2C0C0D-547A-9747-8626-BD8C6419AC4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5D50611-8DED-1B4E-A9CE-41F71DCA80D0}" type="presOf" srcId="{67A2A1ED-955A-E04A-ACD2-D3E541254647}" destId="{587FB677-7D98-5749-B0B4-B6CDA1EA5390}" srcOrd="0" destOrd="0" presId="urn:microsoft.com/office/officeart/2005/8/layout/vList2"/>
    <dgm:cxn modelId="{7333741E-5D7D-49E2-88A9-92A25F7AF496}" srcId="{CD5CD4E7-8038-DB4B-A807-32F537641021}" destId="{C93BE182-CDFC-483F-8EFB-728D2B8A1997}" srcOrd="0" destOrd="0" parTransId="{44D54314-CAAF-4EA6-96A2-13DC15C08B15}" sibTransId="{30286BF1-62ED-4271-A40F-72C787F92CBE}"/>
    <dgm:cxn modelId="{F2C11624-08CE-CE4F-A18E-3E75D2DDA919}" srcId="{CD5CD4E7-8038-DB4B-A807-32F537641021}" destId="{CC4D3543-575A-B048-BD40-937966D018E3}" srcOrd="3" destOrd="0" parTransId="{E46056CA-31F4-B945-91B1-FC4A0F3B90D2}" sibTransId="{FB51D69B-2C22-9045-9613-DABA8CE49079}"/>
    <dgm:cxn modelId="{05083B2E-247D-F446-AA93-61E7B950BD29}" type="presOf" srcId="{B2269A7C-DE34-3C48-8339-ACA078272E25}" destId="{587FB677-7D98-5749-B0B4-B6CDA1EA5390}" srcOrd="0" destOrd="1" presId="urn:microsoft.com/office/officeart/2005/8/layout/vList2"/>
    <dgm:cxn modelId="{74F6CC30-8DB6-724B-A28C-94729299EA04}" type="presOf" srcId="{CD5CD4E7-8038-DB4B-A807-32F537641021}" destId="{11309855-6A2E-EC44-8EEC-34355D44F35F}" srcOrd="0" destOrd="0" presId="urn:microsoft.com/office/officeart/2005/8/layout/vList2"/>
    <dgm:cxn modelId="{88F8CB34-D09C-C64B-AEC2-2C68B71EE721}" srcId="{CD5CD4E7-8038-DB4B-A807-32F537641021}" destId="{2E4F69D5-F550-FF4B-AE71-AE3C50604962}" srcOrd="2" destOrd="0" parTransId="{0074F9D5-84DA-EC43-A0D6-250ACA8176C2}" sibTransId="{2CEEC128-C5FA-9A43-9BC4-5DDF7EA1F64E}"/>
    <dgm:cxn modelId="{4C11AC36-9916-1F4F-A4F8-DAC6B891E3B9}" type="presOf" srcId="{9989445F-BFB2-4A46-B9B8-1ADF73FD5484}" destId="{98189310-99D6-934C-AC2C-36C9E5DAE2AD}" srcOrd="0" destOrd="0" presId="urn:microsoft.com/office/officeart/2005/8/layout/vList2"/>
    <dgm:cxn modelId="{1166D43B-147F-8642-B8AB-33ABC950817B}" type="presOf" srcId="{CC4D3543-575A-B048-BD40-937966D018E3}" destId="{85B9F8AC-C70D-9143-A185-77FCA87C2E8D}" srcOrd="0" destOrd="3" presId="urn:microsoft.com/office/officeart/2005/8/layout/vList2"/>
    <dgm:cxn modelId="{2A6A8269-46D2-394E-993B-C1A1B937FB9A}" type="presOf" srcId="{ACCB8FD9-439E-FE43-A6B7-AD7FD99ED3E4}" destId="{6F82E68A-6A8B-E846-AAC9-29A50CCA5F66}" srcOrd="0" destOrd="0" presId="urn:microsoft.com/office/officeart/2005/8/layout/vList2"/>
    <dgm:cxn modelId="{9E19456C-9E92-5C49-972B-A85F911B7CA0}" srcId="{9989445F-BFB2-4A46-B9B8-1ADF73FD5484}" destId="{CD5CD4E7-8038-DB4B-A807-32F537641021}" srcOrd="1" destOrd="0" parTransId="{922D8C9A-F40D-0745-8107-A0DF0913C502}" sibTransId="{24BCF04B-C6D0-C14A-A6B4-3F4A79957F3C}"/>
    <dgm:cxn modelId="{9F373397-A231-1042-8F77-5A699B667F88}" srcId="{9989445F-BFB2-4A46-B9B8-1ADF73FD5484}" destId="{ACCB8FD9-439E-FE43-A6B7-AD7FD99ED3E4}" srcOrd="0" destOrd="0" parTransId="{B0E7CEB2-8189-844A-8575-3798A0187DFE}" sibTransId="{260B8C77-6EA8-B44A-B026-E73740436326}"/>
    <dgm:cxn modelId="{2923FBAE-7E47-3F40-8403-B41FEFC2B4CD}" srcId="{ACCB8FD9-439E-FE43-A6B7-AD7FD99ED3E4}" destId="{67A2A1ED-955A-E04A-ACD2-D3E541254647}" srcOrd="0" destOrd="0" parTransId="{0D1F9EB8-CF6A-E44D-885A-644CA210504F}" sibTransId="{22DF2E1E-D529-6846-B7F5-57613F75FA7B}"/>
    <dgm:cxn modelId="{BC5BAEB9-915E-4A44-B2B5-A02C9D4EDD7A}" type="presOf" srcId="{8A2C0C0D-547A-9747-8626-BD8C6419AC4F}" destId="{C2009956-1EB8-5B4B-B69E-DFAE7A7E1ED9}" srcOrd="0" destOrd="0" presId="urn:microsoft.com/office/officeart/2005/8/layout/vList2"/>
    <dgm:cxn modelId="{AEC63FC0-6C70-7343-8AF1-BEF06B94A8C4}" srcId="{CD5CD4E7-8038-DB4B-A807-32F537641021}" destId="{73453E52-C6DB-2A41-A343-AFC8B82806A8}" srcOrd="1" destOrd="0" parTransId="{1AFAD067-7FA1-B348-AA36-DD0680705B06}" sibTransId="{EBAD5A5B-CF45-BB46-9229-940AD41A8CE8}"/>
    <dgm:cxn modelId="{2D5D43C0-D8E8-7E48-A8CF-B3FCCDEA2BA2}" type="presOf" srcId="{98354397-6034-C247-8281-966F649CA24C}" destId="{6A5E08B3-988D-BB4A-BF1E-ED33F5FE5F29}" srcOrd="0" destOrd="0" presId="urn:microsoft.com/office/officeart/2005/8/layout/vList2"/>
    <dgm:cxn modelId="{3036CED0-07AA-C146-B5C3-8F833643CDA2}" srcId="{ACCB8FD9-439E-FE43-A6B7-AD7FD99ED3E4}" destId="{B2269A7C-DE34-3C48-8339-ACA078272E25}" srcOrd="1" destOrd="0" parTransId="{AB7694E5-55D2-7D47-9E9F-DFD0ECF337BC}" sibTransId="{6C486616-82E7-0444-B7AF-27A5ABD34F6B}"/>
    <dgm:cxn modelId="{88C8CED7-9C93-40E0-9FBB-DDD2278BA028}" type="presOf" srcId="{C93BE182-CDFC-483F-8EFB-728D2B8A1997}" destId="{85B9F8AC-C70D-9143-A185-77FCA87C2E8D}" srcOrd="0" destOrd="0" presId="urn:microsoft.com/office/officeart/2005/8/layout/vList2"/>
    <dgm:cxn modelId="{EDC2B6DB-86C9-0747-A1F0-761F7C0DF11C}" srcId="{8A2C0C0D-547A-9747-8626-BD8C6419AC4F}" destId="{98354397-6034-C247-8281-966F649CA24C}" srcOrd="0" destOrd="0" parTransId="{907C1A71-443B-2F4B-97F9-C70B6A18E56F}" sibTransId="{D328FFC6-CF5F-294F-A734-79956D49BB8D}"/>
    <dgm:cxn modelId="{8B860DE5-46D2-6346-AC18-DAC67B1B78DE}" srcId="{9989445F-BFB2-4A46-B9B8-1ADF73FD5484}" destId="{8A2C0C0D-547A-9747-8626-BD8C6419AC4F}" srcOrd="2" destOrd="0" parTransId="{09B6D0E8-3C40-144A-9672-2747AF8E3E04}" sibTransId="{5E4885E0-A37D-5244-9558-BAAC4CE3FF7A}"/>
    <dgm:cxn modelId="{62F684E8-08BD-7541-A168-9850DB217CD3}" type="presOf" srcId="{2E4F69D5-F550-FF4B-AE71-AE3C50604962}" destId="{85B9F8AC-C70D-9143-A185-77FCA87C2E8D}" srcOrd="0" destOrd="2" presId="urn:microsoft.com/office/officeart/2005/8/layout/vList2"/>
    <dgm:cxn modelId="{096F71EC-8D12-0C40-97B8-6BF6A8A6DEBD}" type="presOf" srcId="{73453E52-C6DB-2A41-A343-AFC8B82806A8}" destId="{85B9F8AC-C70D-9143-A185-77FCA87C2E8D}" srcOrd="0" destOrd="1" presId="urn:microsoft.com/office/officeart/2005/8/layout/vList2"/>
    <dgm:cxn modelId="{37027DF4-2BBE-B241-910F-DBF236486D3D}" type="presParOf" srcId="{98189310-99D6-934C-AC2C-36C9E5DAE2AD}" destId="{6F82E68A-6A8B-E846-AAC9-29A50CCA5F66}" srcOrd="0" destOrd="0" presId="urn:microsoft.com/office/officeart/2005/8/layout/vList2"/>
    <dgm:cxn modelId="{2D20244F-AD36-D94C-B9F8-492F6ADC6E9D}" type="presParOf" srcId="{98189310-99D6-934C-AC2C-36C9E5DAE2AD}" destId="{587FB677-7D98-5749-B0B4-B6CDA1EA5390}" srcOrd="1" destOrd="0" presId="urn:microsoft.com/office/officeart/2005/8/layout/vList2"/>
    <dgm:cxn modelId="{1814C2B0-FB95-344A-A8D8-F9F133DA0106}" type="presParOf" srcId="{98189310-99D6-934C-AC2C-36C9E5DAE2AD}" destId="{11309855-6A2E-EC44-8EEC-34355D44F35F}" srcOrd="2" destOrd="0" presId="urn:microsoft.com/office/officeart/2005/8/layout/vList2"/>
    <dgm:cxn modelId="{BC5DFBAC-7EDF-CC4E-B9D4-2D201F10FDDE}" type="presParOf" srcId="{98189310-99D6-934C-AC2C-36C9E5DAE2AD}" destId="{85B9F8AC-C70D-9143-A185-77FCA87C2E8D}" srcOrd="3" destOrd="0" presId="urn:microsoft.com/office/officeart/2005/8/layout/vList2"/>
    <dgm:cxn modelId="{F9140F06-990E-8A4D-A663-1204F22351F4}" type="presParOf" srcId="{98189310-99D6-934C-AC2C-36C9E5DAE2AD}" destId="{C2009956-1EB8-5B4B-B69E-DFAE7A7E1ED9}" srcOrd="4" destOrd="0" presId="urn:microsoft.com/office/officeart/2005/8/layout/vList2"/>
    <dgm:cxn modelId="{4FA261B1-FEB4-4D47-B0AC-A466A264A887}" type="presParOf" srcId="{98189310-99D6-934C-AC2C-36C9E5DAE2AD}" destId="{6A5E08B3-988D-BB4A-BF1E-ED33F5FE5F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DD563-AB7C-164B-AAF2-7CB0B91CF417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AFA71ACE-0B8B-8640-BCD1-DFC01FEE368C}">
      <dgm:prSet phldrT="[Text]"/>
      <dgm:spPr/>
      <dgm:t>
        <a:bodyPr/>
        <a:lstStyle/>
        <a:p>
          <a:r>
            <a:rPr lang="en-IN"/>
            <a:t>The Job:</a:t>
          </a:r>
          <a:endParaRPr lang="en-GB"/>
        </a:p>
      </dgm:t>
    </dgm:pt>
    <dgm:pt modelId="{3D965333-9CCD-BC4A-BE68-1E17C3E689A4}" type="parTrans" cxnId="{5ADD28CA-E714-CD47-B8BE-570AD5167F3B}">
      <dgm:prSet/>
      <dgm:spPr/>
      <dgm:t>
        <a:bodyPr/>
        <a:lstStyle/>
        <a:p>
          <a:endParaRPr lang="en-GB"/>
        </a:p>
      </dgm:t>
    </dgm:pt>
    <dgm:pt modelId="{DAEC0B85-EF87-C341-98EB-2346898DD18B}" type="sibTrans" cxnId="{5ADD28CA-E714-CD47-B8BE-570AD5167F3B}">
      <dgm:prSet/>
      <dgm:spPr/>
      <dgm:t>
        <a:bodyPr/>
        <a:lstStyle/>
        <a:p>
          <a:endParaRPr lang="en-GB"/>
        </a:p>
      </dgm:t>
    </dgm:pt>
    <dgm:pt modelId="{A79F8ACE-E15A-3347-807C-5CCDBCFBBB9F}">
      <dgm:prSet/>
      <dgm:spPr/>
      <dgm:t>
        <a:bodyPr/>
        <a:lstStyle/>
        <a:p>
          <a:r>
            <a:rPr lang="en-IN"/>
            <a:t>Primary source of information. </a:t>
          </a:r>
        </a:p>
      </dgm:t>
    </dgm:pt>
    <dgm:pt modelId="{41866BD8-1CA3-C247-943F-16FF233928AD}" type="parTrans" cxnId="{AE22AEFE-EF93-744D-971C-ABAD4DB59C01}">
      <dgm:prSet/>
      <dgm:spPr/>
      <dgm:t>
        <a:bodyPr/>
        <a:lstStyle/>
        <a:p>
          <a:endParaRPr lang="en-GB"/>
        </a:p>
      </dgm:t>
    </dgm:pt>
    <dgm:pt modelId="{DABC351E-38E3-2C40-BD76-3B8A01BA0C76}" type="sibTrans" cxnId="{AE22AEFE-EF93-744D-971C-ABAD4DB59C01}">
      <dgm:prSet/>
      <dgm:spPr/>
      <dgm:t>
        <a:bodyPr/>
        <a:lstStyle/>
        <a:p>
          <a:endParaRPr lang="en-GB"/>
        </a:p>
      </dgm:t>
    </dgm:pt>
    <dgm:pt modelId="{526DC838-A08B-9C43-95D2-7B3F8C3B5736}">
      <dgm:prSet/>
      <dgm:spPr/>
      <dgm:t>
        <a:bodyPr/>
        <a:lstStyle/>
        <a:p>
          <a:r>
            <a:rPr lang="en-IN"/>
            <a:t>Do:</a:t>
          </a:r>
        </a:p>
      </dgm:t>
    </dgm:pt>
    <dgm:pt modelId="{C143F3BD-EF16-8B4D-838B-45114DBECCFA}" type="parTrans" cxnId="{C1E13900-69AB-0346-9FA5-A38116AD20EB}">
      <dgm:prSet/>
      <dgm:spPr/>
      <dgm:t>
        <a:bodyPr/>
        <a:lstStyle/>
        <a:p>
          <a:endParaRPr lang="en-GB"/>
        </a:p>
      </dgm:t>
    </dgm:pt>
    <dgm:pt modelId="{630FE347-D586-2445-8213-3B760FF887A6}" type="sibTrans" cxnId="{C1E13900-69AB-0346-9FA5-A38116AD20EB}">
      <dgm:prSet/>
      <dgm:spPr/>
      <dgm:t>
        <a:bodyPr/>
        <a:lstStyle/>
        <a:p>
          <a:endParaRPr lang="en-GB"/>
        </a:p>
      </dgm:t>
    </dgm:pt>
    <dgm:pt modelId="{DAF51990-5CCC-0644-A03B-B942F028F3EA}">
      <dgm:prSet/>
      <dgm:spPr/>
      <dgm:t>
        <a:bodyPr/>
        <a:lstStyle/>
        <a:p>
          <a:r>
            <a:rPr lang="en-IN"/>
            <a:t>Go to control room</a:t>
          </a:r>
        </a:p>
      </dgm:t>
    </dgm:pt>
    <dgm:pt modelId="{45D0E081-BBCA-FF44-89FD-8FB9A5542642}" type="parTrans" cxnId="{305DB424-E66B-A74C-B744-14CAA081ADA4}">
      <dgm:prSet/>
      <dgm:spPr/>
      <dgm:t>
        <a:bodyPr/>
        <a:lstStyle/>
        <a:p>
          <a:endParaRPr lang="en-GB"/>
        </a:p>
      </dgm:t>
    </dgm:pt>
    <dgm:pt modelId="{23D91B73-F858-1242-89E8-F69C6AB5D98F}" type="sibTrans" cxnId="{305DB424-E66B-A74C-B744-14CAA081ADA4}">
      <dgm:prSet/>
      <dgm:spPr/>
      <dgm:t>
        <a:bodyPr/>
        <a:lstStyle/>
        <a:p>
          <a:endParaRPr lang="en-GB"/>
        </a:p>
      </dgm:t>
    </dgm:pt>
    <dgm:pt modelId="{720986B9-2E47-7A4E-BD2E-025044BB6C59}">
      <dgm:prSet/>
      <dgm:spPr/>
      <dgm:t>
        <a:bodyPr/>
        <a:lstStyle/>
        <a:p>
          <a:r>
            <a:rPr lang="en-IN"/>
            <a:t>Locate the incident site</a:t>
          </a:r>
        </a:p>
      </dgm:t>
    </dgm:pt>
    <dgm:pt modelId="{FF44DFDF-A68C-E546-B793-98EEAB7666BC}" type="parTrans" cxnId="{3BF456C0-DF7D-5C47-9462-0CB793CE0B32}">
      <dgm:prSet/>
      <dgm:spPr/>
      <dgm:t>
        <a:bodyPr/>
        <a:lstStyle/>
        <a:p>
          <a:endParaRPr lang="en-GB"/>
        </a:p>
      </dgm:t>
    </dgm:pt>
    <dgm:pt modelId="{CFF919C8-D807-4C41-888D-0693CB045BF7}" type="sibTrans" cxnId="{3BF456C0-DF7D-5C47-9462-0CB793CE0B32}">
      <dgm:prSet/>
      <dgm:spPr/>
      <dgm:t>
        <a:bodyPr/>
        <a:lstStyle/>
        <a:p>
          <a:endParaRPr lang="en-GB"/>
        </a:p>
      </dgm:t>
    </dgm:pt>
    <dgm:pt modelId="{AEE00C7D-EAEE-2044-88EC-793E813345E5}">
      <dgm:prSet/>
      <dgm:spPr/>
      <dgm:t>
        <a:bodyPr/>
        <a:lstStyle/>
        <a:p>
          <a:r>
            <a:rPr lang="en-IN"/>
            <a:t>Quickly call ERT 1/2/3</a:t>
          </a:r>
        </a:p>
      </dgm:t>
    </dgm:pt>
    <dgm:pt modelId="{E6F8C5EE-3B6A-7648-9ABB-6C406C55C7F4}" type="parTrans" cxnId="{640F6236-A091-2945-BFD5-C656E8ABB44D}">
      <dgm:prSet/>
      <dgm:spPr/>
      <dgm:t>
        <a:bodyPr/>
        <a:lstStyle/>
        <a:p>
          <a:endParaRPr lang="en-GB"/>
        </a:p>
      </dgm:t>
    </dgm:pt>
    <dgm:pt modelId="{AD3A1261-A6A4-5F4C-A791-419DCD9702EE}" type="sibTrans" cxnId="{640F6236-A091-2945-BFD5-C656E8ABB44D}">
      <dgm:prSet/>
      <dgm:spPr/>
      <dgm:t>
        <a:bodyPr/>
        <a:lstStyle/>
        <a:p>
          <a:endParaRPr lang="en-GB"/>
        </a:p>
      </dgm:t>
    </dgm:pt>
    <dgm:pt modelId="{D2C74378-CE2C-9246-B5DA-3E9D7E961657}">
      <dgm:prSet/>
      <dgm:spPr/>
      <dgm:t>
        <a:bodyPr/>
        <a:lstStyle/>
        <a:p>
          <a:r>
            <a:rPr lang="en-IN"/>
            <a:t>Hand over walkie-talkie and provide brief</a:t>
          </a:r>
        </a:p>
      </dgm:t>
    </dgm:pt>
    <dgm:pt modelId="{979E3D86-6651-BA4B-8CE1-A96F394F2017}" type="parTrans" cxnId="{E9B6F3A1-C7FE-E943-8BD4-19959502C1E7}">
      <dgm:prSet/>
      <dgm:spPr/>
      <dgm:t>
        <a:bodyPr/>
        <a:lstStyle/>
        <a:p>
          <a:endParaRPr lang="en-GB"/>
        </a:p>
      </dgm:t>
    </dgm:pt>
    <dgm:pt modelId="{148E60A0-E002-DA42-91B1-C7842A0EEC0E}" type="sibTrans" cxnId="{E9B6F3A1-C7FE-E943-8BD4-19959502C1E7}">
      <dgm:prSet/>
      <dgm:spPr/>
      <dgm:t>
        <a:bodyPr/>
        <a:lstStyle/>
        <a:p>
          <a:endParaRPr lang="en-GB"/>
        </a:p>
      </dgm:t>
    </dgm:pt>
    <dgm:pt modelId="{0C7AF76B-138F-1F40-BF22-ED1FDE92662F}">
      <dgm:prSet/>
      <dgm:spPr/>
      <dgm:t>
        <a:bodyPr/>
        <a:lstStyle/>
        <a:p>
          <a:r>
            <a:rPr lang="en-IN"/>
            <a:t>Find # of occupants from biometric</a:t>
          </a:r>
        </a:p>
      </dgm:t>
    </dgm:pt>
    <dgm:pt modelId="{ACE3E3DF-1CC8-1147-A14B-C778639D8A25}" type="parTrans" cxnId="{DA7A1D68-F0B4-1543-8CE0-2009AEEC6C7F}">
      <dgm:prSet/>
      <dgm:spPr/>
      <dgm:t>
        <a:bodyPr/>
        <a:lstStyle/>
        <a:p>
          <a:endParaRPr lang="en-GB"/>
        </a:p>
      </dgm:t>
    </dgm:pt>
    <dgm:pt modelId="{25672FFE-2B03-F344-9996-AD1466DEE659}" type="sibTrans" cxnId="{DA7A1D68-F0B4-1543-8CE0-2009AEEC6C7F}">
      <dgm:prSet/>
      <dgm:spPr/>
      <dgm:t>
        <a:bodyPr/>
        <a:lstStyle/>
        <a:p>
          <a:endParaRPr lang="en-GB"/>
        </a:p>
      </dgm:t>
    </dgm:pt>
    <dgm:pt modelId="{DB0103AA-5693-FD47-90BB-8CE94594C8E3}">
      <dgm:prSet/>
      <dgm:spPr/>
      <dgm:t>
        <a:bodyPr/>
        <a:lstStyle/>
        <a:p>
          <a:r>
            <a:rPr lang="en-IN"/>
            <a:t>Do not:</a:t>
          </a:r>
        </a:p>
      </dgm:t>
    </dgm:pt>
    <dgm:pt modelId="{7C38F901-CF22-5545-89A5-72BE7AEAE0B1}" type="parTrans" cxnId="{F88F2904-DD74-B648-9E2B-BAF5ABD70DA2}">
      <dgm:prSet/>
      <dgm:spPr/>
      <dgm:t>
        <a:bodyPr/>
        <a:lstStyle/>
        <a:p>
          <a:endParaRPr lang="en-GB"/>
        </a:p>
      </dgm:t>
    </dgm:pt>
    <dgm:pt modelId="{943EB42A-939F-7D4F-B491-EBD89ACFF01D}" type="sibTrans" cxnId="{F88F2904-DD74-B648-9E2B-BAF5ABD70DA2}">
      <dgm:prSet/>
      <dgm:spPr/>
      <dgm:t>
        <a:bodyPr/>
        <a:lstStyle/>
        <a:p>
          <a:endParaRPr lang="en-GB"/>
        </a:p>
      </dgm:t>
    </dgm:pt>
    <dgm:pt modelId="{47459A0D-8579-B34E-B95F-0B4A8C0721D5}">
      <dgm:prSet/>
      <dgm:spPr/>
      <dgm:t>
        <a:bodyPr/>
        <a:lstStyle/>
        <a:p>
          <a:r>
            <a:rPr lang="en-IN"/>
            <a:t>Stay in BMS room.</a:t>
          </a:r>
          <a:endParaRPr lang="en-US"/>
        </a:p>
      </dgm:t>
    </dgm:pt>
    <dgm:pt modelId="{152202FD-A7C0-B84F-84FF-CC93946CF39B}" type="parTrans" cxnId="{C1D64FEB-C061-7D45-BEF8-49C44AAFF30D}">
      <dgm:prSet/>
      <dgm:spPr/>
      <dgm:t>
        <a:bodyPr/>
        <a:lstStyle/>
        <a:p>
          <a:endParaRPr lang="en-GB"/>
        </a:p>
      </dgm:t>
    </dgm:pt>
    <dgm:pt modelId="{5097242A-F24E-624E-A4CD-F810CD9652C2}" type="sibTrans" cxnId="{C1D64FEB-C061-7D45-BEF8-49C44AAFF30D}">
      <dgm:prSet/>
      <dgm:spPr/>
      <dgm:t>
        <a:bodyPr/>
        <a:lstStyle/>
        <a:p>
          <a:endParaRPr lang="en-GB"/>
        </a:p>
      </dgm:t>
    </dgm:pt>
    <dgm:pt modelId="{9991893A-5492-CB48-BB80-598128F1B20B}" type="pres">
      <dgm:prSet presAssocID="{8D4DD563-AB7C-164B-AAF2-7CB0B91CF417}" presName="linear" presStyleCnt="0">
        <dgm:presLayoutVars>
          <dgm:animLvl val="lvl"/>
          <dgm:resizeHandles val="exact"/>
        </dgm:presLayoutVars>
      </dgm:prSet>
      <dgm:spPr/>
    </dgm:pt>
    <dgm:pt modelId="{8EB42243-FFB3-0642-BB75-56B655778287}" type="pres">
      <dgm:prSet presAssocID="{AFA71ACE-0B8B-8640-BCD1-DFC01FEE36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BE92D8-FDD9-6A40-9693-AFE347CAB036}" type="pres">
      <dgm:prSet presAssocID="{AFA71ACE-0B8B-8640-BCD1-DFC01FEE368C}" presName="childText" presStyleLbl="revTx" presStyleIdx="0" presStyleCnt="3">
        <dgm:presLayoutVars>
          <dgm:bulletEnabled val="1"/>
        </dgm:presLayoutVars>
      </dgm:prSet>
      <dgm:spPr/>
    </dgm:pt>
    <dgm:pt modelId="{1E5488EC-5E2D-7F49-8155-F2214E224F30}" type="pres">
      <dgm:prSet presAssocID="{526DC838-A08B-9C43-95D2-7B3F8C3B57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DC3CF3-40CC-4C47-B7E4-1CAF7879A6F7}" type="pres">
      <dgm:prSet presAssocID="{526DC838-A08B-9C43-95D2-7B3F8C3B5736}" presName="childText" presStyleLbl="revTx" presStyleIdx="1" presStyleCnt="3">
        <dgm:presLayoutVars>
          <dgm:bulletEnabled val="1"/>
        </dgm:presLayoutVars>
      </dgm:prSet>
      <dgm:spPr/>
    </dgm:pt>
    <dgm:pt modelId="{DF212492-5016-3147-9FAF-FB49518627CF}" type="pres">
      <dgm:prSet presAssocID="{DB0103AA-5693-FD47-90BB-8CE94594C8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1ED32-DF31-A34E-A9A2-C8D7B240CA1C}" type="pres">
      <dgm:prSet presAssocID="{DB0103AA-5693-FD47-90BB-8CE94594C8E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1E13900-69AB-0346-9FA5-A38116AD20EB}" srcId="{8D4DD563-AB7C-164B-AAF2-7CB0B91CF417}" destId="{526DC838-A08B-9C43-95D2-7B3F8C3B5736}" srcOrd="1" destOrd="0" parTransId="{C143F3BD-EF16-8B4D-838B-45114DBECCFA}" sibTransId="{630FE347-D586-2445-8213-3B760FF887A6}"/>
    <dgm:cxn modelId="{F88F2904-DD74-B648-9E2B-BAF5ABD70DA2}" srcId="{8D4DD563-AB7C-164B-AAF2-7CB0B91CF417}" destId="{DB0103AA-5693-FD47-90BB-8CE94594C8E3}" srcOrd="2" destOrd="0" parTransId="{7C38F901-CF22-5545-89A5-72BE7AEAE0B1}" sibTransId="{943EB42A-939F-7D4F-B491-EBD89ACFF01D}"/>
    <dgm:cxn modelId="{95B4331F-E72D-0642-8B21-E1D22001A1ED}" type="presOf" srcId="{8D4DD563-AB7C-164B-AAF2-7CB0B91CF417}" destId="{9991893A-5492-CB48-BB80-598128F1B20B}" srcOrd="0" destOrd="0" presId="urn:microsoft.com/office/officeart/2005/8/layout/vList2"/>
    <dgm:cxn modelId="{305DB424-E66B-A74C-B744-14CAA081ADA4}" srcId="{526DC838-A08B-9C43-95D2-7B3F8C3B5736}" destId="{DAF51990-5CCC-0644-A03B-B942F028F3EA}" srcOrd="0" destOrd="0" parTransId="{45D0E081-BBCA-FF44-89FD-8FB9A5542642}" sibTransId="{23D91B73-F858-1242-89E8-F69C6AB5D98F}"/>
    <dgm:cxn modelId="{6CF0042B-F613-AF45-B6D7-EFD962F6955F}" type="presOf" srcId="{DAF51990-5CCC-0644-A03B-B942F028F3EA}" destId="{62DC3CF3-40CC-4C47-B7E4-1CAF7879A6F7}" srcOrd="0" destOrd="0" presId="urn:microsoft.com/office/officeart/2005/8/layout/vList2"/>
    <dgm:cxn modelId="{6CC1B532-B646-2A4F-B5A3-1C873950553F}" type="presOf" srcId="{720986B9-2E47-7A4E-BD2E-025044BB6C59}" destId="{62DC3CF3-40CC-4C47-B7E4-1CAF7879A6F7}" srcOrd="0" destOrd="1" presId="urn:microsoft.com/office/officeart/2005/8/layout/vList2"/>
    <dgm:cxn modelId="{34D03433-2E14-3A42-8B8F-A315A36C0D45}" type="presOf" srcId="{0C7AF76B-138F-1F40-BF22-ED1FDE92662F}" destId="{62DC3CF3-40CC-4C47-B7E4-1CAF7879A6F7}" srcOrd="0" destOrd="4" presId="urn:microsoft.com/office/officeart/2005/8/layout/vList2"/>
    <dgm:cxn modelId="{640F6236-A091-2945-BFD5-C656E8ABB44D}" srcId="{526DC838-A08B-9C43-95D2-7B3F8C3B5736}" destId="{AEE00C7D-EAEE-2044-88EC-793E813345E5}" srcOrd="2" destOrd="0" parTransId="{E6F8C5EE-3B6A-7648-9ABB-6C406C55C7F4}" sibTransId="{AD3A1261-A6A4-5F4C-A791-419DCD9702EE}"/>
    <dgm:cxn modelId="{DA7A1D68-F0B4-1543-8CE0-2009AEEC6C7F}" srcId="{526DC838-A08B-9C43-95D2-7B3F8C3B5736}" destId="{0C7AF76B-138F-1F40-BF22-ED1FDE92662F}" srcOrd="4" destOrd="0" parTransId="{ACE3E3DF-1CC8-1147-A14B-C778639D8A25}" sibTransId="{25672FFE-2B03-F344-9996-AD1466DEE659}"/>
    <dgm:cxn modelId="{2B1BEE69-FCE9-844C-BE8B-D2367B69B99A}" type="presOf" srcId="{D2C74378-CE2C-9246-B5DA-3E9D7E961657}" destId="{62DC3CF3-40CC-4C47-B7E4-1CAF7879A6F7}" srcOrd="0" destOrd="3" presId="urn:microsoft.com/office/officeart/2005/8/layout/vList2"/>
    <dgm:cxn modelId="{A15A2D4B-C6E8-2E49-A8EA-0A5E3A831FB7}" type="presOf" srcId="{AEE00C7D-EAEE-2044-88EC-793E813345E5}" destId="{62DC3CF3-40CC-4C47-B7E4-1CAF7879A6F7}" srcOrd="0" destOrd="2" presId="urn:microsoft.com/office/officeart/2005/8/layout/vList2"/>
    <dgm:cxn modelId="{E9B6F3A1-C7FE-E943-8BD4-19959502C1E7}" srcId="{526DC838-A08B-9C43-95D2-7B3F8C3B5736}" destId="{D2C74378-CE2C-9246-B5DA-3E9D7E961657}" srcOrd="3" destOrd="0" parTransId="{979E3D86-6651-BA4B-8CE1-A96F394F2017}" sibTransId="{148E60A0-E002-DA42-91B1-C7842A0EEC0E}"/>
    <dgm:cxn modelId="{960EC3A2-72E5-E247-8A6D-4AAC4479614F}" type="presOf" srcId="{DB0103AA-5693-FD47-90BB-8CE94594C8E3}" destId="{DF212492-5016-3147-9FAF-FB49518627CF}" srcOrd="0" destOrd="0" presId="urn:microsoft.com/office/officeart/2005/8/layout/vList2"/>
    <dgm:cxn modelId="{3BF456C0-DF7D-5C47-9462-0CB793CE0B32}" srcId="{526DC838-A08B-9C43-95D2-7B3F8C3B5736}" destId="{720986B9-2E47-7A4E-BD2E-025044BB6C59}" srcOrd="1" destOrd="0" parTransId="{FF44DFDF-A68C-E546-B793-98EEAB7666BC}" sibTransId="{CFF919C8-D807-4C41-888D-0693CB045BF7}"/>
    <dgm:cxn modelId="{5ADD28CA-E714-CD47-B8BE-570AD5167F3B}" srcId="{8D4DD563-AB7C-164B-AAF2-7CB0B91CF417}" destId="{AFA71ACE-0B8B-8640-BCD1-DFC01FEE368C}" srcOrd="0" destOrd="0" parTransId="{3D965333-9CCD-BC4A-BE68-1E17C3E689A4}" sibTransId="{DAEC0B85-EF87-C341-98EB-2346898DD18B}"/>
    <dgm:cxn modelId="{3D0028D0-0503-0940-84D8-158F73C9114B}" type="presOf" srcId="{526DC838-A08B-9C43-95D2-7B3F8C3B5736}" destId="{1E5488EC-5E2D-7F49-8155-F2214E224F30}" srcOrd="0" destOrd="0" presId="urn:microsoft.com/office/officeart/2005/8/layout/vList2"/>
    <dgm:cxn modelId="{A61EB6D4-B52B-0B4F-8D6C-9B6BFC8AF9D7}" type="presOf" srcId="{AFA71ACE-0B8B-8640-BCD1-DFC01FEE368C}" destId="{8EB42243-FFB3-0642-BB75-56B655778287}" srcOrd="0" destOrd="0" presId="urn:microsoft.com/office/officeart/2005/8/layout/vList2"/>
    <dgm:cxn modelId="{E83B8FE3-2F5A-6342-9BEF-F784E3529D0A}" type="presOf" srcId="{47459A0D-8579-B34E-B95F-0B4A8C0721D5}" destId="{6C91ED32-DF31-A34E-A9A2-C8D7B240CA1C}" srcOrd="0" destOrd="0" presId="urn:microsoft.com/office/officeart/2005/8/layout/vList2"/>
    <dgm:cxn modelId="{C1D64FEB-C061-7D45-BEF8-49C44AAFF30D}" srcId="{DB0103AA-5693-FD47-90BB-8CE94594C8E3}" destId="{47459A0D-8579-B34E-B95F-0B4A8C0721D5}" srcOrd="0" destOrd="0" parTransId="{152202FD-A7C0-B84F-84FF-CC93946CF39B}" sibTransId="{5097242A-F24E-624E-A4CD-F810CD9652C2}"/>
    <dgm:cxn modelId="{1B0733F3-B0D4-1A4C-969E-C41D03C6FA30}" type="presOf" srcId="{A79F8ACE-E15A-3347-807C-5CCDBCFBBB9F}" destId="{DCBE92D8-FDD9-6A40-9693-AFE347CAB036}" srcOrd="0" destOrd="0" presId="urn:microsoft.com/office/officeart/2005/8/layout/vList2"/>
    <dgm:cxn modelId="{AE22AEFE-EF93-744D-971C-ABAD4DB59C01}" srcId="{AFA71ACE-0B8B-8640-BCD1-DFC01FEE368C}" destId="{A79F8ACE-E15A-3347-807C-5CCDBCFBBB9F}" srcOrd="0" destOrd="0" parTransId="{41866BD8-1CA3-C247-943F-16FF233928AD}" sibTransId="{DABC351E-38E3-2C40-BD76-3B8A01BA0C76}"/>
    <dgm:cxn modelId="{BB7042CB-9F31-9841-B4F5-5AE76A4FF609}" type="presParOf" srcId="{9991893A-5492-CB48-BB80-598128F1B20B}" destId="{8EB42243-FFB3-0642-BB75-56B655778287}" srcOrd="0" destOrd="0" presId="urn:microsoft.com/office/officeart/2005/8/layout/vList2"/>
    <dgm:cxn modelId="{0B14088B-245D-B84F-8B18-D6F2631DC138}" type="presParOf" srcId="{9991893A-5492-CB48-BB80-598128F1B20B}" destId="{DCBE92D8-FDD9-6A40-9693-AFE347CAB036}" srcOrd="1" destOrd="0" presId="urn:microsoft.com/office/officeart/2005/8/layout/vList2"/>
    <dgm:cxn modelId="{2DB54E17-E4AF-E542-988B-38B8C7AC9A05}" type="presParOf" srcId="{9991893A-5492-CB48-BB80-598128F1B20B}" destId="{1E5488EC-5E2D-7F49-8155-F2214E224F30}" srcOrd="2" destOrd="0" presId="urn:microsoft.com/office/officeart/2005/8/layout/vList2"/>
    <dgm:cxn modelId="{376EDBFA-5789-374B-AC60-6AFB91438FBC}" type="presParOf" srcId="{9991893A-5492-CB48-BB80-598128F1B20B}" destId="{62DC3CF3-40CC-4C47-B7E4-1CAF7879A6F7}" srcOrd="3" destOrd="0" presId="urn:microsoft.com/office/officeart/2005/8/layout/vList2"/>
    <dgm:cxn modelId="{FF45CAE9-C92D-BF4A-9566-FD5C6A8AE231}" type="presParOf" srcId="{9991893A-5492-CB48-BB80-598128F1B20B}" destId="{DF212492-5016-3147-9FAF-FB49518627CF}" srcOrd="4" destOrd="0" presId="urn:microsoft.com/office/officeart/2005/8/layout/vList2"/>
    <dgm:cxn modelId="{6F5E14A4-FBBF-4849-B0BB-06F1C7770572}" type="presParOf" srcId="{9991893A-5492-CB48-BB80-598128F1B20B}" destId="{6C91ED32-DF31-A34E-A9A2-C8D7B240CA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F7E80-69BB-064F-9DC5-4B46C26B5EFA}" type="doc">
      <dgm:prSet loTypeId="urn:microsoft.com/office/officeart/2005/8/layout/vList2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2D6A916-DBA1-0E40-9FCD-DC9DB398DA26}">
      <dgm:prSet phldrT="[Text]"/>
      <dgm:spPr/>
      <dgm:t>
        <a:bodyPr/>
        <a:lstStyle/>
        <a:p>
          <a:r>
            <a:rPr lang="en-IN"/>
            <a:t>The Job:</a:t>
          </a:r>
          <a:endParaRPr lang="en-GB"/>
        </a:p>
      </dgm:t>
    </dgm:pt>
    <dgm:pt modelId="{92369BA9-22AE-A145-9AF9-694240C8DC61}" type="parTrans" cxnId="{81B2A98E-34A5-2F4A-9F64-1DE37F3F716B}">
      <dgm:prSet/>
      <dgm:spPr/>
      <dgm:t>
        <a:bodyPr/>
        <a:lstStyle/>
        <a:p>
          <a:endParaRPr lang="en-GB"/>
        </a:p>
      </dgm:t>
    </dgm:pt>
    <dgm:pt modelId="{70F25CB3-00C1-0E4C-BDA0-4ECF0659CD6F}" type="sibTrans" cxnId="{81B2A98E-34A5-2F4A-9F64-1DE37F3F716B}">
      <dgm:prSet/>
      <dgm:spPr/>
      <dgm:t>
        <a:bodyPr/>
        <a:lstStyle/>
        <a:p>
          <a:endParaRPr lang="en-GB"/>
        </a:p>
      </dgm:t>
    </dgm:pt>
    <dgm:pt modelId="{F251202F-163E-894E-BCF5-2104191DA4E1}">
      <dgm:prSet/>
      <dgm:spPr/>
      <dgm:t>
        <a:bodyPr/>
        <a:lstStyle/>
        <a:p>
          <a:r>
            <a:rPr lang="en-IN"/>
            <a:t>Ensure population evacuates through the nearest exit</a:t>
          </a:r>
        </a:p>
      </dgm:t>
    </dgm:pt>
    <dgm:pt modelId="{7650D31B-67AF-4B47-9F00-2D3A6316AA14}" type="parTrans" cxnId="{B0A4D805-C8D2-6E4D-A109-6AAA271916E6}">
      <dgm:prSet/>
      <dgm:spPr/>
      <dgm:t>
        <a:bodyPr/>
        <a:lstStyle/>
        <a:p>
          <a:endParaRPr lang="en-GB"/>
        </a:p>
      </dgm:t>
    </dgm:pt>
    <dgm:pt modelId="{BCE4C1FC-0305-4C48-8009-18C93CD72E48}" type="sibTrans" cxnId="{B0A4D805-C8D2-6E4D-A109-6AAA271916E6}">
      <dgm:prSet/>
      <dgm:spPr/>
      <dgm:t>
        <a:bodyPr/>
        <a:lstStyle/>
        <a:p>
          <a:endParaRPr lang="en-GB"/>
        </a:p>
      </dgm:t>
    </dgm:pt>
    <dgm:pt modelId="{97073A60-9B94-2C48-9511-A3B60263E70D}">
      <dgm:prSet/>
      <dgm:spPr/>
      <dgm:t>
        <a:bodyPr/>
        <a:lstStyle/>
        <a:p>
          <a:r>
            <a:rPr lang="en-IN"/>
            <a:t>Do:</a:t>
          </a:r>
        </a:p>
      </dgm:t>
    </dgm:pt>
    <dgm:pt modelId="{2E708C8E-328C-DD4B-BE23-5AFBFBC6ADA9}" type="parTrans" cxnId="{EF7D12FF-F8C3-AF4A-BCD1-88E27AD9997A}">
      <dgm:prSet/>
      <dgm:spPr/>
      <dgm:t>
        <a:bodyPr/>
        <a:lstStyle/>
        <a:p>
          <a:endParaRPr lang="en-GB"/>
        </a:p>
      </dgm:t>
    </dgm:pt>
    <dgm:pt modelId="{3C1B3A6A-35E8-E847-AF3A-2010ACE4F081}" type="sibTrans" cxnId="{EF7D12FF-F8C3-AF4A-BCD1-88E27AD9997A}">
      <dgm:prSet/>
      <dgm:spPr/>
      <dgm:t>
        <a:bodyPr/>
        <a:lstStyle/>
        <a:p>
          <a:endParaRPr lang="en-GB"/>
        </a:p>
      </dgm:t>
    </dgm:pt>
    <dgm:pt modelId="{FA3992ED-8710-914C-B5BC-2D79F4E80489}">
      <dgm:prSet/>
      <dgm:spPr/>
      <dgm:t>
        <a:bodyPr/>
        <a:lstStyle/>
        <a:p>
          <a:r>
            <a:rPr lang="en-IN"/>
            <a:t>Knock on lab door to ask people to leave</a:t>
          </a:r>
        </a:p>
      </dgm:t>
    </dgm:pt>
    <dgm:pt modelId="{C04187B8-6EE8-2E41-81A3-8F7D3F091A6A}" type="parTrans" cxnId="{779E4D25-9593-1C4A-A6DA-87A5940C143F}">
      <dgm:prSet/>
      <dgm:spPr/>
      <dgm:t>
        <a:bodyPr/>
        <a:lstStyle/>
        <a:p>
          <a:endParaRPr lang="en-GB"/>
        </a:p>
      </dgm:t>
    </dgm:pt>
    <dgm:pt modelId="{3CEDE50A-ADD4-F344-A05B-FB55694DA7F7}" type="sibTrans" cxnId="{779E4D25-9593-1C4A-A6DA-87A5940C143F}">
      <dgm:prSet/>
      <dgm:spPr/>
      <dgm:t>
        <a:bodyPr/>
        <a:lstStyle/>
        <a:p>
          <a:endParaRPr lang="en-GB"/>
        </a:p>
      </dgm:t>
    </dgm:pt>
    <dgm:pt modelId="{FA1650D4-6000-6048-B237-FED848878EFC}">
      <dgm:prSet/>
      <dgm:spPr/>
      <dgm:t>
        <a:bodyPr/>
        <a:lstStyle/>
        <a:p>
          <a:r>
            <a:rPr lang="en-IN"/>
            <a:t>Report back to control room after evacuation</a:t>
          </a:r>
        </a:p>
      </dgm:t>
    </dgm:pt>
    <dgm:pt modelId="{CE2C8819-E5C4-774B-B356-858D525F9384}" type="parTrans" cxnId="{6D03E354-F460-E046-B245-DA18F2B5DF96}">
      <dgm:prSet/>
      <dgm:spPr/>
      <dgm:t>
        <a:bodyPr/>
        <a:lstStyle/>
        <a:p>
          <a:endParaRPr lang="en-GB"/>
        </a:p>
      </dgm:t>
    </dgm:pt>
    <dgm:pt modelId="{F30AFBF6-DA58-0742-B5CB-66B2462F4AC3}" type="sibTrans" cxnId="{6D03E354-F460-E046-B245-DA18F2B5DF96}">
      <dgm:prSet/>
      <dgm:spPr/>
      <dgm:t>
        <a:bodyPr/>
        <a:lstStyle/>
        <a:p>
          <a:endParaRPr lang="en-GB"/>
        </a:p>
      </dgm:t>
    </dgm:pt>
    <dgm:pt modelId="{4E1F79D4-7CC5-DA4A-B299-D9D81E448F97}">
      <dgm:prSet/>
      <dgm:spPr/>
      <dgm:t>
        <a:bodyPr/>
        <a:lstStyle/>
        <a:p>
          <a:r>
            <a:rPr lang="en-IN"/>
            <a:t>Do not:</a:t>
          </a:r>
        </a:p>
      </dgm:t>
    </dgm:pt>
    <dgm:pt modelId="{E790C93B-E697-4748-87D8-F2409BEA530D}" type="parTrans" cxnId="{CA221C3A-8D12-6843-BD4A-135CFFFA5457}">
      <dgm:prSet/>
      <dgm:spPr/>
      <dgm:t>
        <a:bodyPr/>
        <a:lstStyle/>
        <a:p>
          <a:endParaRPr lang="en-GB"/>
        </a:p>
      </dgm:t>
    </dgm:pt>
    <dgm:pt modelId="{CBD1F9C4-EBD9-0F4A-8000-0F4311DDD4CB}" type="sibTrans" cxnId="{CA221C3A-8D12-6843-BD4A-135CFFFA5457}">
      <dgm:prSet/>
      <dgm:spPr/>
      <dgm:t>
        <a:bodyPr/>
        <a:lstStyle/>
        <a:p>
          <a:endParaRPr lang="en-GB"/>
        </a:p>
      </dgm:t>
    </dgm:pt>
    <dgm:pt modelId="{3FF53E5F-627C-C346-A4B0-6338FFB64F15}">
      <dgm:prSet/>
      <dgm:spPr/>
      <dgm:t>
        <a:bodyPr/>
        <a:lstStyle/>
        <a:p>
          <a:r>
            <a:rPr lang="en-IN"/>
            <a:t>Enter rooms that seem unsafe</a:t>
          </a:r>
        </a:p>
      </dgm:t>
    </dgm:pt>
    <dgm:pt modelId="{B7C21164-A650-6B4C-8CDD-5D59DAE3200C}" type="parTrans" cxnId="{AD67BB8A-C0B7-044D-9375-EF9BEE90C8CC}">
      <dgm:prSet/>
      <dgm:spPr/>
      <dgm:t>
        <a:bodyPr/>
        <a:lstStyle/>
        <a:p>
          <a:endParaRPr lang="en-GB"/>
        </a:p>
      </dgm:t>
    </dgm:pt>
    <dgm:pt modelId="{4CE0CB51-6FEA-3649-A6C7-63207B086235}" type="sibTrans" cxnId="{AD67BB8A-C0B7-044D-9375-EF9BEE90C8CC}">
      <dgm:prSet/>
      <dgm:spPr/>
      <dgm:t>
        <a:bodyPr/>
        <a:lstStyle/>
        <a:p>
          <a:endParaRPr lang="en-GB"/>
        </a:p>
      </dgm:t>
    </dgm:pt>
    <dgm:pt modelId="{598BE0B3-B544-CB42-8553-08B2AF49DDE9}">
      <dgm:prSet/>
      <dgm:spPr/>
      <dgm:t>
        <a:bodyPr/>
        <a:lstStyle/>
        <a:p>
          <a:r>
            <a:rPr lang="en-IN"/>
            <a:t>Help unconscious people</a:t>
          </a:r>
        </a:p>
      </dgm:t>
    </dgm:pt>
    <dgm:pt modelId="{A3FC4AE3-831C-F84D-9516-43A94F28E1BE}" type="parTrans" cxnId="{A0AB04EF-17D0-0346-A73A-C21B29CC5E0A}">
      <dgm:prSet/>
      <dgm:spPr/>
      <dgm:t>
        <a:bodyPr/>
        <a:lstStyle/>
        <a:p>
          <a:endParaRPr lang="en-GB"/>
        </a:p>
      </dgm:t>
    </dgm:pt>
    <dgm:pt modelId="{C92EFD21-C581-F346-AD8C-6C8D1BA42EC7}" type="sibTrans" cxnId="{A0AB04EF-17D0-0346-A73A-C21B29CC5E0A}">
      <dgm:prSet/>
      <dgm:spPr/>
      <dgm:t>
        <a:bodyPr/>
        <a:lstStyle/>
        <a:p>
          <a:endParaRPr lang="en-GB"/>
        </a:p>
      </dgm:t>
    </dgm:pt>
    <dgm:pt modelId="{BCAD6FC4-E999-3D4A-BBF2-379CF756D259}" type="pres">
      <dgm:prSet presAssocID="{501F7E80-69BB-064F-9DC5-4B46C26B5EFA}" presName="linear" presStyleCnt="0">
        <dgm:presLayoutVars>
          <dgm:animLvl val="lvl"/>
          <dgm:resizeHandles val="exact"/>
        </dgm:presLayoutVars>
      </dgm:prSet>
      <dgm:spPr/>
    </dgm:pt>
    <dgm:pt modelId="{0D35F06E-C4D8-CF48-9DF6-8BAD3785FFFF}" type="pres">
      <dgm:prSet presAssocID="{F2D6A916-DBA1-0E40-9FCD-DC9DB398DA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2E85D7-C2E9-A04C-AD4B-670D0D471A2F}" type="pres">
      <dgm:prSet presAssocID="{F2D6A916-DBA1-0E40-9FCD-DC9DB398DA26}" presName="childText" presStyleLbl="revTx" presStyleIdx="0" presStyleCnt="3">
        <dgm:presLayoutVars>
          <dgm:bulletEnabled val="1"/>
        </dgm:presLayoutVars>
      </dgm:prSet>
      <dgm:spPr/>
    </dgm:pt>
    <dgm:pt modelId="{793CD96A-1E41-1749-BE3B-7860925ED0EF}" type="pres">
      <dgm:prSet presAssocID="{97073A60-9B94-2C48-9511-A3B60263E7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333073-2F18-494D-901C-96068EC222F9}" type="pres">
      <dgm:prSet presAssocID="{97073A60-9B94-2C48-9511-A3B60263E70D}" presName="childText" presStyleLbl="revTx" presStyleIdx="1" presStyleCnt="3">
        <dgm:presLayoutVars>
          <dgm:bulletEnabled val="1"/>
        </dgm:presLayoutVars>
      </dgm:prSet>
      <dgm:spPr/>
    </dgm:pt>
    <dgm:pt modelId="{23A3B235-4FA0-F245-91D3-0F1CEC68CB27}" type="pres">
      <dgm:prSet presAssocID="{4E1F79D4-7CC5-DA4A-B299-D9D81E448F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E96524-2615-6742-9519-BDB9182A14A8}" type="pres">
      <dgm:prSet presAssocID="{4E1F79D4-7CC5-DA4A-B299-D9D81E448F9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0A4D805-C8D2-6E4D-A109-6AAA271916E6}" srcId="{F2D6A916-DBA1-0E40-9FCD-DC9DB398DA26}" destId="{F251202F-163E-894E-BCF5-2104191DA4E1}" srcOrd="0" destOrd="0" parTransId="{7650D31B-67AF-4B47-9F00-2D3A6316AA14}" sibTransId="{BCE4C1FC-0305-4C48-8009-18C93CD72E48}"/>
    <dgm:cxn modelId="{1506DB05-7424-9A4E-8653-DEA28F6BD7EC}" type="presOf" srcId="{4E1F79D4-7CC5-DA4A-B299-D9D81E448F97}" destId="{23A3B235-4FA0-F245-91D3-0F1CEC68CB27}" srcOrd="0" destOrd="0" presId="urn:microsoft.com/office/officeart/2005/8/layout/vList2"/>
    <dgm:cxn modelId="{FD52D513-1331-E44D-9ABB-434C122AB80A}" type="presOf" srcId="{3FF53E5F-627C-C346-A4B0-6338FFB64F15}" destId="{4AE96524-2615-6742-9519-BDB9182A14A8}" srcOrd="0" destOrd="0" presId="urn:microsoft.com/office/officeart/2005/8/layout/vList2"/>
    <dgm:cxn modelId="{04F8F422-445B-A642-8B1A-173500A7FB8A}" type="presOf" srcId="{501F7E80-69BB-064F-9DC5-4B46C26B5EFA}" destId="{BCAD6FC4-E999-3D4A-BBF2-379CF756D259}" srcOrd="0" destOrd="0" presId="urn:microsoft.com/office/officeart/2005/8/layout/vList2"/>
    <dgm:cxn modelId="{779E4D25-9593-1C4A-A6DA-87A5940C143F}" srcId="{97073A60-9B94-2C48-9511-A3B60263E70D}" destId="{FA3992ED-8710-914C-B5BC-2D79F4E80489}" srcOrd="0" destOrd="0" parTransId="{C04187B8-6EE8-2E41-81A3-8F7D3F091A6A}" sibTransId="{3CEDE50A-ADD4-F344-A05B-FB55694DA7F7}"/>
    <dgm:cxn modelId="{5E14FC28-6729-2C4C-ABCD-994376C5D654}" type="presOf" srcId="{FA3992ED-8710-914C-B5BC-2D79F4E80489}" destId="{D5333073-2F18-494D-901C-96068EC222F9}" srcOrd="0" destOrd="0" presId="urn:microsoft.com/office/officeart/2005/8/layout/vList2"/>
    <dgm:cxn modelId="{CA221C3A-8D12-6843-BD4A-135CFFFA5457}" srcId="{501F7E80-69BB-064F-9DC5-4B46C26B5EFA}" destId="{4E1F79D4-7CC5-DA4A-B299-D9D81E448F97}" srcOrd="2" destOrd="0" parTransId="{E790C93B-E697-4748-87D8-F2409BEA530D}" sibTransId="{CBD1F9C4-EBD9-0F4A-8000-0F4311DDD4CB}"/>
    <dgm:cxn modelId="{5CD4644F-1ADB-5743-BB35-65E5977ADA5A}" type="presOf" srcId="{F2D6A916-DBA1-0E40-9FCD-DC9DB398DA26}" destId="{0D35F06E-C4D8-CF48-9DF6-8BAD3785FFFF}" srcOrd="0" destOrd="0" presId="urn:microsoft.com/office/officeart/2005/8/layout/vList2"/>
    <dgm:cxn modelId="{6D03E354-F460-E046-B245-DA18F2B5DF96}" srcId="{97073A60-9B94-2C48-9511-A3B60263E70D}" destId="{FA1650D4-6000-6048-B237-FED848878EFC}" srcOrd="1" destOrd="0" parTransId="{CE2C8819-E5C4-774B-B356-858D525F9384}" sibTransId="{F30AFBF6-DA58-0742-B5CB-66B2462F4AC3}"/>
    <dgm:cxn modelId="{0A624B57-60E9-E74B-B55D-8316D20E3D72}" type="presOf" srcId="{F251202F-163E-894E-BCF5-2104191DA4E1}" destId="{822E85D7-C2E9-A04C-AD4B-670D0D471A2F}" srcOrd="0" destOrd="0" presId="urn:microsoft.com/office/officeart/2005/8/layout/vList2"/>
    <dgm:cxn modelId="{AD67BB8A-C0B7-044D-9375-EF9BEE90C8CC}" srcId="{4E1F79D4-7CC5-DA4A-B299-D9D81E448F97}" destId="{3FF53E5F-627C-C346-A4B0-6338FFB64F15}" srcOrd="0" destOrd="0" parTransId="{B7C21164-A650-6B4C-8CDD-5D59DAE3200C}" sibTransId="{4CE0CB51-6FEA-3649-A6C7-63207B086235}"/>
    <dgm:cxn modelId="{81B2A98E-34A5-2F4A-9F64-1DE37F3F716B}" srcId="{501F7E80-69BB-064F-9DC5-4B46C26B5EFA}" destId="{F2D6A916-DBA1-0E40-9FCD-DC9DB398DA26}" srcOrd="0" destOrd="0" parTransId="{92369BA9-22AE-A145-9AF9-694240C8DC61}" sibTransId="{70F25CB3-00C1-0E4C-BDA0-4ECF0659CD6F}"/>
    <dgm:cxn modelId="{F3FC9993-CD9F-D243-861E-3229DB55CB29}" type="presOf" srcId="{598BE0B3-B544-CB42-8553-08B2AF49DDE9}" destId="{4AE96524-2615-6742-9519-BDB9182A14A8}" srcOrd="0" destOrd="1" presId="urn:microsoft.com/office/officeart/2005/8/layout/vList2"/>
    <dgm:cxn modelId="{B712C5B1-9B14-6E42-81D3-4539345650F1}" type="presOf" srcId="{FA1650D4-6000-6048-B237-FED848878EFC}" destId="{D5333073-2F18-494D-901C-96068EC222F9}" srcOrd="0" destOrd="1" presId="urn:microsoft.com/office/officeart/2005/8/layout/vList2"/>
    <dgm:cxn modelId="{44DFECDD-58E7-BC4F-ACB2-FB347A614061}" type="presOf" srcId="{97073A60-9B94-2C48-9511-A3B60263E70D}" destId="{793CD96A-1E41-1749-BE3B-7860925ED0EF}" srcOrd="0" destOrd="0" presId="urn:microsoft.com/office/officeart/2005/8/layout/vList2"/>
    <dgm:cxn modelId="{A0AB04EF-17D0-0346-A73A-C21B29CC5E0A}" srcId="{4E1F79D4-7CC5-DA4A-B299-D9D81E448F97}" destId="{598BE0B3-B544-CB42-8553-08B2AF49DDE9}" srcOrd="1" destOrd="0" parTransId="{A3FC4AE3-831C-F84D-9516-43A94F28E1BE}" sibTransId="{C92EFD21-C581-F346-AD8C-6C8D1BA42EC7}"/>
    <dgm:cxn modelId="{EF7D12FF-F8C3-AF4A-BCD1-88E27AD9997A}" srcId="{501F7E80-69BB-064F-9DC5-4B46C26B5EFA}" destId="{97073A60-9B94-2C48-9511-A3B60263E70D}" srcOrd="1" destOrd="0" parTransId="{2E708C8E-328C-DD4B-BE23-5AFBFBC6ADA9}" sibTransId="{3C1B3A6A-35E8-E847-AF3A-2010ACE4F081}"/>
    <dgm:cxn modelId="{F5D33A57-108E-974C-AB43-3A4ED8407155}" type="presParOf" srcId="{BCAD6FC4-E999-3D4A-BBF2-379CF756D259}" destId="{0D35F06E-C4D8-CF48-9DF6-8BAD3785FFFF}" srcOrd="0" destOrd="0" presId="urn:microsoft.com/office/officeart/2005/8/layout/vList2"/>
    <dgm:cxn modelId="{854F91B8-2F68-2849-AD57-304B56EBAA42}" type="presParOf" srcId="{BCAD6FC4-E999-3D4A-BBF2-379CF756D259}" destId="{822E85D7-C2E9-A04C-AD4B-670D0D471A2F}" srcOrd="1" destOrd="0" presId="urn:microsoft.com/office/officeart/2005/8/layout/vList2"/>
    <dgm:cxn modelId="{792FA743-5072-DD4F-8029-3F4511449F85}" type="presParOf" srcId="{BCAD6FC4-E999-3D4A-BBF2-379CF756D259}" destId="{793CD96A-1E41-1749-BE3B-7860925ED0EF}" srcOrd="2" destOrd="0" presId="urn:microsoft.com/office/officeart/2005/8/layout/vList2"/>
    <dgm:cxn modelId="{09B941C5-E61E-D240-A322-ACAE4969B109}" type="presParOf" srcId="{BCAD6FC4-E999-3D4A-BBF2-379CF756D259}" destId="{D5333073-2F18-494D-901C-96068EC222F9}" srcOrd="3" destOrd="0" presId="urn:microsoft.com/office/officeart/2005/8/layout/vList2"/>
    <dgm:cxn modelId="{2CFC686D-C16E-6945-B00B-041EAB51CFB0}" type="presParOf" srcId="{BCAD6FC4-E999-3D4A-BBF2-379CF756D259}" destId="{23A3B235-4FA0-F245-91D3-0F1CEC68CB27}" srcOrd="4" destOrd="0" presId="urn:microsoft.com/office/officeart/2005/8/layout/vList2"/>
    <dgm:cxn modelId="{FD81E10B-246C-144C-8938-F1E5A306CC07}" type="presParOf" srcId="{BCAD6FC4-E999-3D4A-BBF2-379CF756D259}" destId="{4AE96524-2615-6742-9519-BDB9182A14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FB952-5909-814A-B3D8-A44E42D132A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AFF79F-5830-B34E-9081-97E031933162}">
      <dgm:prSet phldrT="[Text]"/>
      <dgm:spPr/>
      <dgm:t>
        <a:bodyPr/>
        <a:lstStyle/>
        <a:p>
          <a:r>
            <a:rPr lang="en-IN"/>
            <a:t>The Job:</a:t>
          </a:r>
          <a:endParaRPr lang="en-GB"/>
        </a:p>
      </dgm:t>
    </dgm:pt>
    <dgm:pt modelId="{8825B366-882C-7449-A997-95A16BAEDE98}" type="parTrans" cxnId="{404E309C-D7C8-CC45-A9DE-6CCC3D74F3F6}">
      <dgm:prSet/>
      <dgm:spPr/>
      <dgm:t>
        <a:bodyPr/>
        <a:lstStyle/>
        <a:p>
          <a:endParaRPr lang="en-GB"/>
        </a:p>
      </dgm:t>
    </dgm:pt>
    <dgm:pt modelId="{191444D9-4031-094B-B93C-7591967BC908}" type="sibTrans" cxnId="{404E309C-D7C8-CC45-A9DE-6CCC3D74F3F6}">
      <dgm:prSet/>
      <dgm:spPr/>
      <dgm:t>
        <a:bodyPr/>
        <a:lstStyle/>
        <a:p>
          <a:endParaRPr lang="en-GB"/>
        </a:p>
      </dgm:t>
    </dgm:pt>
    <dgm:pt modelId="{EB62A5C6-AFF6-C647-A13F-02A74D603857}">
      <dgm:prSet/>
      <dgm:spPr/>
      <dgm:t>
        <a:bodyPr/>
        <a:lstStyle/>
        <a:p>
          <a:r>
            <a:rPr lang="en-IN"/>
            <a:t>Manage the crowd at assembly point</a:t>
          </a:r>
        </a:p>
      </dgm:t>
    </dgm:pt>
    <dgm:pt modelId="{B7E7DD9E-8134-5E47-AFCF-8D81202667B7}" type="parTrans" cxnId="{50BAF3A7-35A3-2346-A67E-5F236B138A27}">
      <dgm:prSet/>
      <dgm:spPr/>
      <dgm:t>
        <a:bodyPr/>
        <a:lstStyle/>
        <a:p>
          <a:endParaRPr lang="en-GB"/>
        </a:p>
      </dgm:t>
    </dgm:pt>
    <dgm:pt modelId="{DA328C5F-ABCB-694C-A110-A8473B95B42A}" type="sibTrans" cxnId="{50BAF3A7-35A3-2346-A67E-5F236B138A27}">
      <dgm:prSet/>
      <dgm:spPr/>
      <dgm:t>
        <a:bodyPr/>
        <a:lstStyle/>
        <a:p>
          <a:endParaRPr lang="en-GB"/>
        </a:p>
      </dgm:t>
    </dgm:pt>
    <dgm:pt modelId="{8C849CFB-F6A3-F841-B9D8-EC677D332288}">
      <dgm:prSet/>
      <dgm:spPr/>
      <dgm:t>
        <a:bodyPr/>
        <a:lstStyle/>
        <a:p>
          <a:r>
            <a:rPr lang="en-IN"/>
            <a:t>Do:</a:t>
          </a:r>
        </a:p>
      </dgm:t>
    </dgm:pt>
    <dgm:pt modelId="{B30BC57C-8D6A-6E44-91A2-1B31A2FC79F8}" type="parTrans" cxnId="{375F3D10-F6C6-0444-AA82-D2E474414B57}">
      <dgm:prSet/>
      <dgm:spPr/>
      <dgm:t>
        <a:bodyPr/>
        <a:lstStyle/>
        <a:p>
          <a:endParaRPr lang="en-GB"/>
        </a:p>
      </dgm:t>
    </dgm:pt>
    <dgm:pt modelId="{A5A9B6E7-086E-7042-BEE6-F738232750A8}" type="sibTrans" cxnId="{375F3D10-F6C6-0444-AA82-D2E474414B57}">
      <dgm:prSet/>
      <dgm:spPr/>
      <dgm:t>
        <a:bodyPr/>
        <a:lstStyle/>
        <a:p>
          <a:endParaRPr lang="en-GB"/>
        </a:p>
      </dgm:t>
    </dgm:pt>
    <dgm:pt modelId="{B76FF4A6-324B-2746-A2D2-F40458C375E1}">
      <dgm:prSet/>
      <dgm:spPr/>
      <dgm:t>
        <a:bodyPr/>
        <a:lstStyle/>
        <a:p>
          <a:r>
            <a:rPr lang="en-IN"/>
            <a:t>Collect pertinent information from the crowd</a:t>
          </a:r>
        </a:p>
      </dgm:t>
    </dgm:pt>
    <dgm:pt modelId="{608E5425-2FC7-4E44-AB1F-4024EB2F154E}" type="parTrans" cxnId="{81352178-05F3-E547-9734-B21CFFD3B6C1}">
      <dgm:prSet/>
      <dgm:spPr/>
      <dgm:t>
        <a:bodyPr/>
        <a:lstStyle/>
        <a:p>
          <a:endParaRPr lang="en-GB"/>
        </a:p>
      </dgm:t>
    </dgm:pt>
    <dgm:pt modelId="{B1028CC1-C6AB-984D-A36A-D5417C2B68ED}" type="sibTrans" cxnId="{81352178-05F3-E547-9734-B21CFFD3B6C1}">
      <dgm:prSet/>
      <dgm:spPr/>
      <dgm:t>
        <a:bodyPr/>
        <a:lstStyle/>
        <a:p>
          <a:endParaRPr lang="en-GB"/>
        </a:p>
      </dgm:t>
    </dgm:pt>
    <dgm:pt modelId="{77F8E1B5-240B-E442-8116-29094B349461}">
      <dgm:prSet/>
      <dgm:spPr/>
      <dgm:t>
        <a:bodyPr/>
        <a:lstStyle/>
        <a:p>
          <a:r>
            <a:rPr lang="en-IN"/>
            <a:t>Count MNCF/</a:t>
          </a:r>
          <a:r>
            <a:rPr lang="en-IN" err="1"/>
            <a:t>NNfC</a:t>
          </a:r>
          <a:r>
            <a:rPr lang="en-IN"/>
            <a:t> occupants</a:t>
          </a:r>
        </a:p>
      </dgm:t>
    </dgm:pt>
    <dgm:pt modelId="{ABA49DC1-57DA-7046-A30C-7EC2CD7F028E}" type="parTrans" cxnId="{2DD30852-E241-6B47-829D-B28FB5E55689}">
      <dgm:prSet/>
      <dgm:spPr/>
      <dgm:t>
        <a:bodyPr/>
        <a:lstStyle/>
        <a:p>
          <a:endParaRPr lang="en-GB"/>
        </a:p>
      </dgm:t>
    </dgm:pt>
    <dgm:pt modelId="{F549C11D-8EBD-C444-9A96-5C02C1E2E266}" type="sibTrans" cxnId="{2DD30852-E241-6B47-829D-B28FB5E55689}">
      <dgm:prSet/>
      <dgm:spPr/>
      <dgm:t>
        <a:bodyPr/>
        <a:lstStyle/>
        <a:p>
          <a:endParaRPr lang="en-GB"/>
        </a:p>
      </dgm:t>
    </dgm:pt>
    <dgm:pt modelId="{34065E4B-098A-1E4F-A223-348543D3A874}">
      <dgm:prSet/>
      <dgm:spPr/>
      <dgm:t>
        <a:bodyPr/>
        <a:lstStyle/>
        <a:p>
          <a:r>
            <a:rPr lang="en-IN"/>
            <a:t>Report to Control room with the count and information</a:t>
          </a:r>
        </a:p>
      </dgm:t>
    </dgm:pt>
    <dgm:pt modelId="{EEBD7561-9F5D-3C4A-919A-512D6E03286A}" type="parTrans" cxnId="{048BF609-F5FB-E243-B547-46999AC5A1FF}">
      <dgm:prSet/>
      <dgm:spPr/>
      <dgm:t>
        <a:bodyPr/>
        <a:lstStyle/>
        <a:p>
          <a:endParaRPr lang="en-GB"/>
        </a:p>
      </dgm:t>
    </dgm:pt>
    <dgm:pt modelId="{A3BB36B7-2D33-B047-B58A-081E48746670}" type="sibTrans" cxnId="{048BF609-F5FB-E243-B547-46999AC5A1FF}">
      <dgm:prSet/>
      <dgm:spPr/>
      <dgm:t>
        <a:bodyPr/>
        <a:lstStyle/>
        <a:p>
          <a:endParaRPr lang="en-GB"/>
        </a:p>
      </dgm:t>
    </dgm:pt>
    <dgm:pt modelId="{2FB71B0A-4E4E-064D-93B5-3466FCF5179B}">
      <dgm:prSet/>
      <dgm:spPr/>
      <dgm:t>
        <a:bodyPr/>
        <a:lstStyle/>
        <a:p>
          <a:r>
            <a:rPr lang="en-IN"/>
            <a:t>Do not:</a:t>
          </a:r>
        </a:p>
      </dgm:t>
    </dgm:pt>
    <dgm:pt modelId="{7D37393C-AEC5-404C-863F-ADB8A8C1C869}" type="parTrans" cxnId="{FC4A1D8B-F67D-2E45-8A17-B498FEC928E5}">
      <dgm:prSet/>
      <dgm:spPr/>
      <dgm:t>
        <a:bodyPr/>
        <a:lstStyle/>
        <a:p>
          <a:endParaRPr lang="en-GB"/>
        </a:p>
      </dgm:t>
    </dgm:pt>
    <dgm:pt modelId="{81BCAE19-63AD-394F-B05D-C06C9A96BE73}" type="sibTrans" cxnId="{FC4A1D8B-F67D-2E45-8A17-B498FEC928E5}">
      <dgm:prSet/>
      <dgm:spPr/>
      <dgm:t>
        <a:bodyPr/>
        <a:lstStyle/>
        <a:p>
          <a:endParaRPr lang="en-GB"/>
        </a:p>
      </dgm:t>
    </dgm:pt>
    <dgm:pt modelId="{5D030772-8A7B-9441-BF6A-5003A978F101}">
      <dgm:prSet/>
      <dgm:spPr/>
      <dgm:t>
        <a:bodyPr/>
        <a:lstStyle/>
        <a:p>
          <a:r>
            <a:rPr lang="en-IN"/>
            <a:t>Let people leave</a:t>
          </a:r>
          <a:endParaRPr lang="en-US"/>
        </a:p>
      </dgm:t>
    </dgm:pt>
    <dgm:pt modelId="{4DF09DCB-0BE2-A24E-95C3-F232ADED5215}" type="parTrans" cxnId="{E3FB066A-5A21-0C48-89DB-6DA23E8A96A3}">
      <dgm:prSet/>
      <dgm:spPr/>
      <dgm:t>
        <a:bodyPr/>
        <a:lstStyle/>
        <a:p>
          <a:endParaRPr lang="en-GB"/>
        </a:p>
      </dgm:t>
    </dgm:pt>
    <dgm:pt modelId="{9FFB38AD-B555-224B-8787-3A9FCBFC0AEE}" type="sibTrans" cxnId="{E3FB066A-5A21-0C48-89DB-6DA23E8A96A3}">
      <dgm:prSet/>
      <dgm:spPr/>
      <dgm:t>
        <a:bodyPr/>
        <a:lstStyle/>
        <a:p>
          <a:endParaRPr lang="en-GB"/>
        </a:p>
      </dgm:t>
    </dgm:pt>
    <dgm:pt modelId="{9FF4ED1F-DDB5-C748-9298-8F73BF7CEBE8}">
      <dgm:prSet/>
      <dgm:spPr/>
      <dgm:t>
        <a:bodyPr/>
        <a:lstStyle/>
        <a:p>
          <a:r>
            <a:rPr lang="en-US"/>
            <a:t>Collect attendance sheet from emergency room</a:t>
          </a:r>
          <a:endParaRPr lang="en-IN"/>
        </a:p>
      </dgm:t>
    </dgm:pt>
    <dgm:pt modelId="{7D3CCB1C-60ED-7E48-965B-77AB9461E7C2}" type="parTrans" cxnId="{D4EECCC7-0C1B-2142-B94A-BC9078B58A31}">
      <dgm:prSet/>
      <dgm:spPr/>
      <dgm:t>
        <a:bodyPr/>
        <a:lstStyle/>
        <a:p>
          <a:endParaRPr lang="en-GB"/>
        </a:p>
      </dgm:t>
    </dgm:pt>
    <dgm:pt modelId="{9F79DAA0-AD50-8E41-A58C-6B0332F99BB6}" type="sibTrans" cxnId="{D4EECCC7-0C1B-2142-B94A-BC9078B58A31}">
      <dgm:prSet/>
      <dgm:spPr/>
      <dgm:t>
        <a:bodyPr/>
        <a:lstStyle/>
        <a:p>
          <a:endParaRPr lang="en-GB"/>
        </a:p>
      </dgm:t>
    </dgm:pt>
    <dgm:pt modelId="{3B704DD3-B141-C340-A8D6-0C525EB585A0}">
      <dgm:prSet/>
      <dgm:spPr/>
      <dgm:t>
        <a:bodyPr/>
        <a:lstStyle/>
        <a:p>
          <a:r>
            <a:rPr lang="en-IN"/>
            <a:t>Take attendance of </a:t>
          </a:r>
          <a:r>
            <a:rPr lang="en-IN" err="1"/>
            <a:t>NNfC</a:t>
          </a:r>
          <a:r>
            <a:rPr lang="en-IN"/>
            <a:t> &amp; MNCF occupants</a:t>
          </a:r>
        </a:p>
      </dgm:t>
    </dgm:pt>
    <dgm:pt modelId="{8CF596D8-B502-E747-8A44-55983558B156}" type="parTrans" cxnId="{19D17212-F034-2F40-82D8-1C28EA92DADF}">
      <dgm:prSet/>
      <dgm:spPr/>
      <dgm:t>
        <a:bodyPr/>
        <a:lstStyle/>
        <a:p>
          <a:endParaRPr lang="en-GB"/>
        </a:p>
      </dgm:t>
    </dgm:pt>
    <dgm:pt modelId="{A8CE8E10-25C3-4440-9751-470730155B2E}" type="sibTrans" cxnId="{19D17212-F034-2F40-82D8-1C28EA92DADF}">
      <dgm:prSet/>
      <dgm:spPr/>
      <dgm:t>
        <a:bodyPr/>
        <a:lstStyle/>
        <a:p>
          <a:endParaRPr lang="en-GB"/>
        </a:p>
      </dgm:t>
    </dgm:pt>
    <dgm:pt modelId="{E6CA89A5-EFDE-AE46-8907-643412BB852A}" type="pres">
      <dgm:prSet presAssocID="{031FB952-5909-814A-B3D8-A44E42D132A1}" presName="linear" presStyleCnt="0">
        <dgm:presLayoutVars>
          <dgm:animLvl val="lvl"/>
          <dgm:resizeHandles val="exact"/>
        </dgm:presLayoutVars>
      </dgm:prSet>
      <dgm:spPr/>
    </dgm:pt>
    <dgm:pt modelId="{90EDB7CB-9CAA-DF46-AD26-7D51DB64C4CB}" type="pres">
      <dgm:prSet presAssocID="{EBAFF79F-5830-B34E-9081-97E0319331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EC9E55-44EC-C04F-A60F-525689103C06}" type="pres">
      <dgm:prSet presAssocID="{EBAFF79F-5830-B34E-9081-97E031933162}" presName="childText" presStyleLbl="revTx" presStyleIdx="0" presStyleCnt="3">
        <dgm:presLayoutVars>
          <dgm:bulletEnabled val="1"/>
        </dgm:presLayoutVars>
      </dgm:prSet>
      <dgm:spPr/>
    </dgm:pt>
    <dgm:pt modelId="{B3BD66DD-ECF9-F84E-AD62-52958EB5D5E5}" type="pres">
      <dgm:prSet presAssocID="{8C849CFB-F6A3-F841-B9D8-EC677D3322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76F0B9-ADEF-AC41-BCEC-C5724C55315E}" type="pres">
      <dgm:prSet presAssocID="{8C849CFB-F6A3-F841-B9D8-EC677D332288}" presName="childText" presStyleLbl="revTx" presStyleIdx="1" presStyleCnt="3">
        <dgm:presLayoutVars>
          <dgm:bulletEnabled val="1"/>
        </dgm:presLayoutVars>
      </dgm:prSet>
      <dgm:spPr/>
    </dgm:pt>
    <dgm:pt modelId="{B6157653-4ACA-CE45-BE3F-8DED1EEBA86C}" type="pres">
      <dgm:prSet presAssocID="{2FB71B0A-4E4E-064D-93B5-3466FCF5179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F7247A-E050-164C-B6FB-BD3C60B5C303}" type="pres">
      <dgm:prSet presAssocID="{2FB71B0A-4E4E-064D-93B5-3466FCF5179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48BF609-F5FB-E243-B547-46999AC5A1FF}" srcId="{8C849CFB-F6A3-F841-B9D8-EC677D332288}" destId="{34065E4B-098A-1E4F-A223-348543D3A874}" srcOrd="2" destOrd="0" parTransId="{EEBD7561-9F5D-3C4A-919A-512D6E03286A}" sibTransId="{A3BB36B7-2D33-B047-B58A-081E48746670}"/>
    <dgm:cxn modelId="{CC68ED0F-3B19-4367-AA01-FA88F4F22FAD}" type="presOf" srcId="{EB62A5C6-AFF6-C647-A13F-02A74D603857}" destId="{9AEC9E55-44EC-C04F-A60F-525689103C06}" srcOrd="0" destOrd="0" presId="urn:microsoft.com/office/officeart/2005/8/layout/vList2"/>
    <dgm:cxn modelId="{375F3D10-F6C6-0444-AA82-D2E474414B57}" srcId="{031FB952-5909-814A-B3D8-A44E42D132A1}" destId="{8C849CFB-F6A3-F841-B9D8-EC677D332288}" srcOrd="1" destOrd="0" parTransId="{B30BC57C-8D6A-6E44-91A2-1B31A2FC79F8}" sibTransId="{A5A9B6E7-086E-7042-BEE6-F738232750A8}"/>
    <dgm:cxn modelId="{19D17212-F034-2F40-82D8-1C28EA92DADF}" srcId="{8C849CFB-F6A3-F841-B9D8-EC677D332288}" destId="{3B704DD3-B141-C340-A8D6-0C525EB585A0}" srcOrd="4" destOrd="0" parTransId="{8CF596D8-B502-E747-8A44-55983558B156}" sibTransId="{A8CE8E10-25C3-4440-9751-470730155B2E}"/>
    <dgm:cxn modelId="{FCE5B315-045C-5B45-8152-A13F4187011C}" type="presOf" srcId="{031FB952-5909-814A-B3D8-A44E42D132A1}" destId="{E6CA89A5-EFDE-AE46-8907-643412BB852A}" srcOrd="0" destOrd="0" presId="urn:microsoft.com/office/officeart/2005/8/layout/vList2"/>
    <dgm:cxn modelId="{0E397C28-B9B8-4137-881D-A39F90765053}" type="presOf" srcId="{EBAFF79F-5830-B34E-9081-97E031933162}" destId="{90EDB7CB-9CAA-DF46-AD26-7D51DB64C4CB}" srcOrd="0" destOrd="0" presId="urn:microsoft.com/office/officeart/2005/8/layout/vList2"/>
    <dgm:cxn modelId="{5731F538-B0D1-4CED-B412-0B252A6FC5CC}" type="presOf" srcId="{B76FF4A6-324B-2746-A2D2-F40458C375E1}" destId="{7A76F0B9-ADEF-AC41-BCEC-C5724C55315E}" srcOrd="0" destOrd="0" presId="urn:microsoft.com/office/officeart/2005/8/layout/vList2"/>
    <dgm:cxn modelId="{631F935F-70E3-CB42-A46D-AB0EEA6D1C5D}" type="presOf" srcId="{9FF4ED1F-DDB5-C748-9298-8F73BF7CEBE8}" destId="{7A76F0B9-ADEF-AC41-BCEC-C5724C55315E}" srcOrd="0" destOrd="3" presId="urn:microsoft.com/office/officeart/2005/8/layout/vList2"/>
    <dgm:cxn modelId="{E3FB066A-5A21-0C48-89DB-6DA23E8A96A3}" srcId="{2FB71B0A-4E4E-064D-93B5-3466FCF5179B}" destId="{5D030772-8A7B-9441-BF6A-5003A978F101}" srcOrd="0" destOrd="0" parTransId="{4DF09DCB-0BE2-A24E-95C3-F232ADED5215}" sibTransId="{9FFB38AD-B555-224B-8787-3A9FCBFC0AEE}"/>
    <dgm:cxn modelId="{BB92E24D-E901-4555-9EEF-79BA12660864}" type="presOf" srcId="{5D030772-8A7B-9441-BF6A-5003A978F101}" destId="{90F7247A-E050-164C-B6FB-BD3C60B5C303}" srcOrd="0" destOrd="0" presId="urn:microsoft.com/office/officeart/2005/8/layout/vList2"/>
    <dgm:cxn modelId="{2DD30852-E241-6B47-829D-B28FB5E55689}" srcId="{8C849CFB-F6A3-F841-B9D8-EC677D332288}" destId="{77F8E1B5-240B-E442-8116-29094B349461}" srcOrd="1" destOrd="0" parTransId="{ABA49DC1-57DA-7046-A30C-7EC2CD7F028E}" sibTransId="{F549C11D-8EBD-C444-9A96-5C02C1E2E266}"/>
    <dgm:cxn modelId="{1C400673-AD7F-5942-8174-0784F398CDB4}" type="presOf" srcId="{3B704DD3-B141-C340-A8D6-0C525EB585A0}" destId="{7A76F0B9-ADEF-AC41-BCEC-C5724C55315E}" srcOrd="0" destOrd="4" presId="urn:microsoft.com/office/officeart/2005/8/layout/vList2"/>
    <dgm:cxn modelId="{81352178-05F3-E547-9734-B21CFFD3B6C1}" srcId="{8C849CFB-F6A3-F841-B9D8-EC677D332288}" destId="{B76FF4A6-324B-2746-A2D2-F40458C375E1}" srcOrd="0" destOrd="0" parTransId="{608E5425-2FC7-4E44-AB1F-4024EB2F154E}" sibTransId="{B1028CC1-C6AB-984D-A36A-D5417C2B68ED}"/>
    <dgm:cxn modelId="{8CF8677F-01EB-4018-9B6F-464AB808D695}" type="presOf" srcId="{77F8E1B5-240B-E442-8116-29094B349461}" destId="{7A76F0B9-ADEF-AC41-BCEC-C5724C55315E}" srcOrd="0" destOrd="1" presId="urn:microsoft.com/office/officeart/2005/8/layout/vList2"/>
    <dgm:cxn modelId="{FC4A1D8B-F67D-2E45-8A17-B498FEC928E5}" srcId="{031FB952-5909-814A-B3D8-A44E42D132A1}" destId="{2FB71B0A-4E4E-064D-93B5-3466FCF5179B}" srcOrd="2" destOrd="0" parTransId="{7D37393C-AEC5-404C-863F-ADB8A8C1C869}" sibTransId="{81BCAE19-63AD-394F-B05D-C06C9A96BE73}"/>
    <dgm:cxn modelId="{404E309C-D7C8-CC45-A9DE-6CCC3D74F3F6}" srcId="{031FB952-5909-814A-B3D8-A44E42D132A1}" destId="{EBAFF79F-5830-B34E-9081-97E031933162}" srcOrd="0" destOrd="0" parTransId="{8825B366-882C-7449-A997-95A16BAEDE98}" sibTransId="{191444D9-4031-094B-B93C-7591967BC908}"/>
    <dgm:cxn modelId="{50BAF3A7-35A3-2346-A67E-5F236B138A27}" srcId="{EBAFF79F-5830-B34E-9081-97E031933162}" destId="{EB62A5C6-AFF6-C647-A13F-02A74D603857}" srcOrd="0" destOrd="0" parTransId="{B7E7DD9E-8134-5E47-AFCF-8D81202667B7}" sibTransId="{DA328C5F-ABCB-694C-A110-A8473B95B42A}"/>
    <dgm:cxn modelId="{D4EECCC7-0C1B-2142-B94A-BC9078B58A31}" srcId="{8C849CFB-F6A3-F841-B9D8-EC677D332288}" destId="{9FF4ED1F-DDB5-C748-9298-8F73BF7CEBE8}" srcOrd="3" destOrd="0" parTransId="{7D3CCB1C-60ED-7E48-965B-77AB9461E7C2}" sibTransId="{9F79DAA0-AD50-8E41-A58C-6B0332F99BB6}"/>
    <dgm:cxn modelId="{829DF8C9-4642-4AE9-AD9F-D69D58E30DE7}" type="presOf" srcId="{34065E4B-098A-1E4F-A223-348543D3A874}" destId="{7A76F0B9-ADEF-AC41-BCEC-C5724C55315E}" srcOrd="0" destOrd="2" presId="urn:microsoft.com/office/officeart/2005/8/layout/vList2"/>
    <dgm:cxn modelId="{7C3279E3-6927-40AB-9099-7700A2058CE0}" type="presOf" srcId="{2FB71B0A-4E4E-064D-93B5-3466FCF5179B}" destId="{B6157653-4ACA-CE45-BE3F-8DED1EEBA86C}" srcOrd="0" destOrd="0" presId="urn:microsoft.com/office/officeart/2005/8/layout/vList2"/>
    <dgm:cxn modelId="{236CAEF5-31C2-4CDB-B77B-8E3704027457}" type="presOf" srcId="{8C849CFB-F6A3-F841-B9D8-EC677D332288}" destId="{B3BD66DD-ECF9-F84E-AD62-52958EB5D5E5}" srcOrd="0" destOrd="0" presId="urn:microsoft.com/office/officeart/2005/8/layout/vList2"/>
    <dgm:cxn modelId="{06CCA3E4-EFC1-4AF9-94FF-87505EBA2552}" type="presParOf" srcId="{E6CA89A5-EFDE-AE46-8907-643412BB852A}" destId="{90EDB7CB-9CAA-DF46-AD26-7D51DB64C4CB}" srcOrd="0" destOrd="0" presId="urn:microsoft.com/office/officeart/2005/8/layout/vList2"/>
    <dgm:cxn modelId="{9557092C-4F23-4337-AB46-45DA90D8BDF2}" type="presParOf" srcId="{E6CA89A5-EFDE-AE46-8907-643412BB852A}" destId="{9AEC9E55-44EC-C04F-A60F-525689103C06}" srcOrd="1" destOrd="0" presId="urn:microsoft.com/office/officeart/2005/8/layout/vList2"/>
    <dgm:cxn modelId="{403B9055-2F3B-47A5-8045-2B823A874BAA}" type="presParOf" srcId="{E6CA89A5-EFDE-AE46-8907-643412BB852A}" destId="{B3BD66DD-ECF9-F84E-AD62-52958EB5D5E5}" srcOrd="2" destOrd="0" presId="urn:microsoft.com/office/officeart/2005/8/layout/vList2"/>
    <dgm:cxn modelId="{E34F1F40-921E-4709-AD9F-C5C88B902212}" type="presParOf" srcId="{E6CA89A5-EFDE-AE46-8907-643412BB852A}" destId="{7A76F0B9-ADEF-AC41-BCEC-C5724C55315E}" srcOrd="3" destOrd="0" presId="urn:microsoft.com/office/officeart/2005/8/layout/vList2"/>
    <dgm:cxn modelId="{F580689E-550D-4F8D-85D0-8DA11D7BFB01}" type="presParOf" srcId="{E6CA89A5-EFDE-AE46-8907-643412BB852A}" destId="{B6157653-4ACA-CE45-BE3F-8DED1EEBA86C}" srcOrd="4" destOrd="0" presId="urn:microsoft.com/office/officeart/2005/8/layout/vList2"/>
    <dgm:cxn modelId="{87E77403-C793-4652-AD7A-F6CF21B5529B}" type="presParOf" srcId="{E6CA89A5-EFDE-AE46-8907-643412BB852A}" destId="{90F7247A-E050-164C-B6FB-BD3C60B5C30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28D18-CB4F-C84B-AA6B-1CECC98BF930}">
      <dsp:nvSpPr>
        <dsp:cNvPr id="0" name=""/>
        <dsp:cNvSpPr/>
      </dsp:nvSpPr>
      <dsp:spPr>
        <a:xfrm>
          <a:off x="0" y="53572"/>
          <a:ext cx="33464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The Job</a:t>
          </a:r>
          <a:endParaRPr lang="en-US" sz="2400" kern="1200"/>
        </a:p>
      </dsp:txBody>
      <dsp:txXfrm>
        <a:off x="28100" y="81672"/>
        <a:ext cx="3290250" cy="519439"/>
      </dsp:txXfrm>
    </dsp:sp>
    <dsp:sp modelId="{FF3C3C00-E1A8-4B44-A5B1-F40D6D0C69C1}">
      <dsp:nvSpPr>
        <dsp:cNvPr id="0" name=""/>
        <dsp:cNvSpPr/>
      </dsp:nvSpPr>
      <dsp:spPr>
        <a:xfrm>
          <a:off x="0" y="629212"/>
          <a:ext cx="334645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Respond to the emergency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Take decisions</a:t>
          </a:r>
        </a:p>
      </dsp:txBody>
      <dsp:txXfrm>
        <a:off x="0" y="629212"/>
        <a:ext cx="3346450" cy="658260"/>
      </dsp:txXfrm>
    </dsp:sp>
    <dsp:sp modelId="{B48C260A-CCFC-A243-9FCC-8A839F9F6FD6}">
      <dsp:nvSpPr>
        <dsp:cNvPr id="0" name=""/>
        <dsp:cNvSpPr/>
      </dsp:nvSpPr>
      <dsp:spPr>
        <a:xfrm>
          <a:off x="0" y="1287472"/>
          <a:ext cx="33464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Do</a:t>
          </a:r>
          <a:endParaRPr lang="en-US" sz="2400" kern="1200"/>
        </a:p>
      </dsp:txBody>
      <dsp:txXfrm>
        <a:off x="28100" y="1315572"/>
        <a:ext cx="3290250" cy="519439"/>
      </dsp:txXfrm>
    </dsp:sp>
    <dsp:sp modelId="{C72CF605-A459-AD40-B4B9-41DECF4421A3}">
      <dsp:nvSpPr>
        <dsp:cNvPr id="0" name=""/>
        <dsp:cNvSpPr/>
      </dsp:nvSpPr>
      <dsp:spPr>
        <a:xfrm>
          <a:off x="0" y="1863112"/>
          <a:ext cx="334645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Take walkie-talkie from BMS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Handle the emergency as appropriate and cordon off the area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Issue all-clear</a:t>
          </a:r>
          <a:endParaRPr lang="en-US" sz="1900" kern="1200"/>
        </a:p>
      </dsp:txBody>
      <dsp:txXfrm>
        <a:off x="0" y="1863112"/>
        <a:ext cx="3346450" cy="1515240"/>
      </dsp:txXfrm>
    </dsp:sp>
    <dsp:sp modelId="{AD91B309-E3DC-E940-9131-864002F42D82}">
      <dsp:nvSpPr>
        <dsp:cNvPr id="0" name=""/>
        <dsp:cNvSpPr/>
      </dsp:nvSpPr>
      <dsp:spPr>
        <a:xfrm>
          <a:off x="0" y="3378352"/>
          <a:ext cx="33464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Do not</a:t>
          </a:r>
          <a:endParaRPr lang="en-US" sz="2400" kern="1200"/>
        </a:p>
      </dsp:txBody>
      <dsp:txXfrm>
        <a:off x="28100" y="3406452"/>
        <a:ext cx="3290250" cy="519439"/>
      </dsp:txXfrm>
    </dsp:sp>
    <dsp:sp modelId="{A3B685AA-3584-B042-B7A6-97F30B8303EE}">
      <dsp:nvSpPr>
        <dsp:cNvPr id="0" name=""/>
        <dsp:cNvSpPr/>
      </dsp:nvSpPr>
      <dsp:spPr>
        <a:xfrm>
          <a:off x="0" y="3953992"/>
          <a:ext cx="334645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Enter hazardous rooms without SCUBA</a:t>
          </a:r>
          <a:endParaRPr lang="en-US" sz="1900" kern="1200"/>
        </a:p>
      </dsp:txBody>
      <dsp:txXfrm>
        <a:off x="0" y="3953992"/>
        <a:ext cx="3346450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2E68A-6A8B-E846-AAC9-29A50CCA5F66}">
      <dsp:nvSpPr>
        <dsp:cNvPr id="0" name=""/>
        <dsp:cNvSpPr/>
      </dsp:nvSpPr>
      <dsp:spPr>
        <a:xfrm>
          <a:off x="0" y="0"/>
          <a:ext cx="34116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The Job</a:t>
          </a:r>
        </a:p>
      </dsp:txBody>
      <dsp:txXfrm>
        <a:off x="25759" y="25759"/>
        <a:ext cx="3360094" cy="476152"/>
      </dsp:txXfrm>
    </dsp:sp>
    <dsp:sp modelId="{587FB677-7D98-5749-B0B4-B6CDA1EA5390}">
      <dsp:nvSpPr>
        <dsp:cNvPr id="0" name=""/>
        <dsp:cNvSpPr/>
      </dsp:nvSpPr>
      <dsp:spPr>
        <a:xfrm>
          <a:off x="0" y="540629"/>
          <a:ext cx="3411612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Manage control room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Assist security, fire, ambulance</a:t>
          </a:r>
        </a:p>
      </dsp:txBody>
      <dsp:txXfrm>
        <a:off x="0" y="540629"/>
        <a:ext cx="3411612" cy="592020"/>
      </dsp:txXfrm>
    </dsp:sp>
    <dsp:sp modelId="{11309855-6A2E-EC44-8EEC-34355D44F35F}">
      <dsp:nvSpPr>
        <dsp:cNvPr id="0" name=""/>
        <dsp:cNvSpPr/>
      </dsp:nvSpPr>
      <dsp:spPr>
        <a:xfrm>
          <a:off x="0" y="1132649"/>
          <a:ext cx="34116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Do</a:t>
          </a:r>
        </a:p>
      </dsp:txBody>
      <dsp:txXfrm>
        <a:off x="25759" y="1158408"/>
        <a:ext cx="3360094" cy="476152"/>
      </dsp:txXfrm>
    </dsp:sp>
    <dsp:sp modelId="{85B9F8AC-C70D-9143-A185-77FCA87C2E8D}">
      <dsp:nvSpPr>
        <dsp:cNvPr id="0" name=""/>
        <dsp:cNvSpPr/>
      </dsp:nvSpPr>
      <dsp:spPr>
        <a:xfrm>
          <a:off x="0" y="1660319"/>
          <a:ext cx="3411612" cy="214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u="none" strike="noStrike" kern="1200" cap="none">
              <a:latin typeface="Calibri"/>
              <a:ea typeface="Calibri"/>
              <a:cs typeface="Calibri"/>
              <a:sym typeface="Calibri"/>
            </a:rPr>
            <a:t>Change the Magnetic board on the Exit door towards Utility building.</a:t>
          </a:r>
          <a:endParaRPr lang="en-IN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Upon evacuation, take over the control room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Interact with floor leader &amp; assembly point </a:t>
          </a:r>
          <a:r>
            <a:rPr lang="en-IN" sz="1700" kern="1200" err="1"/>
            <a:t>incharges</a:t>
          </a:r>
          <a:r>
            <a:rPr lang="en-IN" sz="1700" kern="120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Call security, fire, ambulance</a:t>
          </a:r>
        </a:p>
      </dsp:txBody>
      <dsp:txXfrm>
        <a:off x="0" y="1660319"/>
        <a:ext cx="3411612" cy="2140380"/>
      </dsp:txXfrm>
    </dsp:sp>
    <dsp:sp modelId="{C2009956-1EB8-5B4B-B69E-DFAE7A7E1ED9}">
      <dsp:nvSpPr>
        <dsp:cNvPr id="0" name=""/>
        <dsp:cNvSpPr/>
      </dsp:nvSpPr>
      <dsp:spPr>
        <a:xfrm>
          <a:off x="0" y="3800699"/>
          <a:ext cx="34116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Do not</a:t>
          </a:r>
        </a:p>
      </dsp:txBody>
      <dsp:txXfrm>
        <a:off x="25759" y="3826458"/>
        <a:ext cx="3360094" cy="476152"/>
      </dsp:txXfrm>
    </dsp:sp>
    <dsp:sp modelId="{6A5E08B3-988D-BB4A-BF1E-ED33F5FE5F29}">
      <dsp:nvSpPr>
        <dsp:cNvPr id="0" name=""/>
        <dsp:cNvSpPr/>
      </dsp:nvSpPr>
      <dsp:spPr>
        <a:xfrm>
          <a:off x="0" y="4328369"/>
          <a:ext cx="341161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Go to incident site.</a:t>
          </a:r>
        </a:p>
      </dsp:txBody>
      <dsp:txXfrm>
        <a:off x="0" y="4328369"/>
        <a:ext cx="3411612" cy="36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42243-FFB3-0642-BB75-56B655778287}">
      <dsp:nvSpPr>
        <dsp:cNvPr id="0" name=""/>
        <dsp:cNvSpPr/>
      </dsp:nvSpPr>
      <dsp:spPr>
        <a:xfrm>
          <a:off x="0" y="69885"/>
          <a:ext cx="334645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The Job:</a:t>
          </a:r>
          <a:endParaRPr lang="en-GB" sz="2300" kern="1200"/>
        </a:p>
      </dsp:txBody>
      <dsp:txXfrm>
        <a:off x="26930" y="96815"/>
        <a:ext cx="3292590" cy="497795"/>
      </dsp:txXfrm>
    </dsp:sp>
    <dsp:sp modelId="{DCBE92D8-FDD9-6A40-9693-AFE347CAB036}">
      <dsp:nvSpPr>
        <dsp:cNvPr id="0" name=""/>
        <dsp:cNvSpPr/>
      </dsp:nvSpPr>
      <dsp:spPr>
        <a:xfrm>
          <a:off x="0" y="621540"/>
          <a:ext cx="33464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Primary source of information. </a:t>
          </a:r>
        </a:p>
      </dsp:txBody>
      <dsp:txXfrm>
        <a:off x="0" y="621540"/>
        <a:ext cx="3346450" cy="380880"/>
      </dsp:txXfrm>
    </dsp:sp>
    <dsp:sp modelId="{1E5488EC-5E2D-7F49-8155-F2214E224F30}">
      <dsp:nvSpPr>
        <dsp:cNvPr id="0" name=""/>
        <dsp:cNvSpPr/>
      </dsp:nvSpPr>
      <dsp:spPr>
        <a:xfrm>
          <a:off x="0" y="1002420"/>
          <a:ext cx="334645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Do:</a:t>
          </a:r>
        </a:p>
      </dsp:txBody>
      <dsp:txXfrm>
        <a:off x="26930" y="1029350"/>
        <a:ext cx="3292590" cy="497795"/>
      </dsp:txXfrm>
    </dsp:sp>
    <dsp:sp modelId="{62DC3CF3-40CC-4C47-B7E4-1CAF7879A6F7}">
      <dsp:nvSpPr>
        <dsp:cNvPr id="0" name=""/>
        <dsp:cNvSpPr/>
      </dsp:nvSpPr>
      <dsp:spPr>
        <a:xfrm>
          <a:off x="0" y="1554075"/>
          <a:ext cx="3346450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Go to control room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Locate the incident 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Quickly call ERT 1/2/3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Hand over walkie-talkie and provide brief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Find # of occupants from biometric</a:t>
          </a:r>
        </a:p>
      </dsp:txBody>
      <dsp:txXfrm>
        <a:off x="0" y="1554075"/>
        <a:ext cx="3346450" cy="2047230"/>
      </dsp:txXfrm>
    </dsp:sp>
    <dsp:sp modelId="{DF212492-5016-3147-9FAF-FB49518627CF}">
      <dsp:nvSpPr>
        <dsp:cNvPr id="0" name=""/>
        <dsp:cNvSpPr/>
      </dsp:nvSpPr>
      <dsp:spPr>
        <a:xfrm>
          <a:off x="0" y="3601305"/>
          <a:ext cx="334645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 not:</a:t>
          </a:r>
        </a:p>
      </dsp:txBody>
      <dsp:txXfrm>
        <a:off x="26930" y="3628235"/>
        <a:ext cx="3292590" cy="497795"/>
      </dsp:txXfrm>
    </dsp:sp>
    <dsp:sp modelId="{6C91ED32-DF31-A34E-A9A2-C8D7B240CA1C}">
      <dsp:nvSpPr>
        <dsp:cNvPr id="0" name=""/>
        <dsp:cNvSpPr/>
      </dsp:nvSpPr>
      <dsp:spPr>
        <a:xfrm>
          <a:off x="0" y="4152960"/>
          <a:ext cx="33464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Stay in BMS room.</a:t>
          </a:r>
          <a:endParaRPr lang="en-US" sz="1800" kern="1200"/>
        </a:p>
      </dsp:txBody>
      <dsp:txXfrm>
        <a:off x="0" y="4152960"/>
        <a:ext cx="3346450" cy="38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5F06E-C4D8-CF48-9DF6-8BAD3785FFFF}">
      <dsp:nvSpPr>
        <dsp:cNvPr id="0" name=""/>
        <dsp:cNvSpPr/>
      </dsp:nvSpPr>
      <dsp:spPr>
        <a:xfrm>
          <a:off x="0" y="25817"/>
          <a:ext cx="5062537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The Job:</a:t>
          </a:r>
          <a:endParaRPr lang="en-GB" sz="2700" kern="1200"/>
        </a:p>
      </dsp:txBody>
      <dsp:txXfrm>
        <a:off x="31613" y="57430"/>
        <a:ext cx="4999311" cy="584369"/>
      </dsp:txXfrm>
    </dsp:sp>
    <dsp:sp modelId="{822E85D7-C2E9-A04C-AD4B-670D0D471A2F}">
      <dsp:nvSpPr>
        <dsp:cNvPr id="0" name=""/>
        <dsp:cNvSpPr/>
      </dsp:nvSpPr>
      <dsp:spPr>
        <a:xfrm>
          <a:off x="0" y="673412"/>
          <a:ext cx="5062537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3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Ensure population evacuates through the nearest exit</a:t>
          </a:r>
        </a:p>
      </dsp:txBody>
      <dsp:txXfrm>
        <a:off x="0" y="673412"/>
        <a:ext cx="5062537" cy="656707"/>
      </dsp:txXfrm>
    </dsp:sp>
    <dsp:sp modelId="{793CD96A-1E41-1749-BE3B-7860925ED0EF}">
      <dsp:nvSpPr>
        <dsp:cNvPr id="0" name=""/>
        <dsp:cNvSpPr/>
      </dsp:nvSpPr>
      <dsp:spPr>
        <a:xfrm>
          <a:off x="0" y="1330119"/>
          <a:ext cx="5062537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Do:</a:t>
          </a:r>
        </a:p>
      </dsp:txBody>
      <dsp:txXfrm>
        <a:off x="31613" y="1361732"/>
        <a:ext cx="4999311" cy="584369"/>
      </dsp:txXfrm>
    </dsp:sp>
    <dsp:sp modelId="{D5333073-2F18-494D-901C-96068EC222F9}">
      <dsp:nvSpPr>
        <dsp:cNvPr id="0" name=""/>
        <dsp:cNvSpPr/>
      </dsp:nvSpPr>
      <dsp:spPr>
        <a:xfrm>
          <a:off x="0" y="1977714"/>
          <a:ext cx="5062537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3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Knock on lab door to ask people to leave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Report back to control room after evacuation</a:t>
          </a:r>
        </a:p>
      </dsp:txBody>
      <dsp:txXfrm>
        <a:off x="0" y="1977714"/>
        <a:ext cx="5062537" cy="1033964"/>
      </dsp:txXfrm>
    </dsp:sp>
    <dsp:sp modelId="{23A3B235-4FA0-F245-91D3-0F1CEC68CB27}">
      <dsp:nvSpPr>
        <dsp:cNvPr id="0" name=""/>
        <dsp:cNvSpPr/>
      </dsp:nvSpPr>
      <dsp:spPr>
        <a:xfrm>
          <a:off x="0" y="3011679"/>
          <a:ext cx="5062537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Do not:</a:t>
          </a:r>
        </a:p>
      </dsp:txBody>
      <dsp:txXfrm>
        <a:off x="31613" y="3043292"/>
        <a:ext cx="4999311" cy="584369"/>
      </dsp:txXfrm>
    </dsp:sp>
    <dsp:sp modelId="{4AE96524-2615-6742-9519-BDB9182A14A8}">
      <dsp:nvSpPr>
        <dsp:cNvPr id="0" name=""/>
        <dsp:cNvSpPr/>
      </dsp:nvSpPr>
      <dsp:spPr>
        <a:xfrm>
          <a:off x="0" y="3659274"/>
          <a:ext cx="506253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3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Enter rooms that seem unsafe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Help unconscious people</a:t>
          </a:r>
        </a:p>
      </dsp:txBody>
      <dsp:txXfrm>
        <a:off x="0" y="3659274"/>
        <a:ext cx="5062537" cy="726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DB7CB-9CAA-DF46-AD26-7D51DB64C4CB}">
      <dsp:nvSpPr>
        <dsp:cNvPr id="0" name=""/>
        <dsp:cNvSpPr/>
      </dsp:nvSpPr>
      <dsp:spPr>
        <a:xfrm>
          <a:off x="0" y="92878"/>
          <a:ext cx="49625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The Job:</a:t>
          </a:r>
          <a:endParaRPr lang="en-GB" sz="2300" kern="1200"/>
        </a:p>
      </dsp:txBody>
      <dsp:txXfrm>
        <a:off x="26930" y="119808"/>
        <a:ext cx="4908665" cy="497795"/>
      </dsp:txXfrm>
    </dsp:sp>
    <dsp:sp modelId="{9AEC9E55-44EC-C04F-A60F-525689103C06}">
      <dsp:nvSpPr>
        <dsp:cNvPr id="0" name=""/>
        <dsp:cNvSpPr/>
      </dsp:nvSpPr>
      <dsp:spPr>
        <a:xfrm>
          <a:off x="0" y="644533"/>
          <a:ext cx="49625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Manage the crowd at assembly point</a:t>
          </a:r>
        </a:p>
      </dsp:txBody>
      <dsp:txXfrm>
        <a:off x="0" y="644533"/>
        <a:ext cx="4962525" cy="380880"/>
      </dsp:txXfrm>
    </dsp:sp>
    <dsp:sp modelId="{B3BD66DD-ECF9-F84E-AD62-52958EB5D5E5}">
      <dsp:nvSpPr>
        <dsp:cNvPr id="0" name=""/>
        <dsp:cNvSpPr/>
      </dsp:nvSpPr>
      <dsp:spPr>
        <a:xfrm>
          <a:off x="0" y="1025413"/>
          <a:ext cx="49625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Do:</a:t>
          </a:r>
        </a:p>
      </dsp:txBody>
      <dsp:txXfrm>
        <a:off x="26930" y="1052343"/>
        <a:ext cx="4908665" cy="497795"/>
      </dsp:txXfrm>
    </dsp:sp>
    <dsp:sp modelId="{7A76F0B9-ADEF-AC41-BCEC-C5724C55315E}">
      <dsp:nvSpPr>
        <dsp:cNvPr id="0" name=""/>
        <dsp:cNvSpPr/>
      </dsp:nvSpPr>
      <dsp:spPr>
        <a:xfrm>
          <a:off x="0" y="1577068"/>
          <a:ext cx="4962525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Collect pertinent information from the crowd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Count MNCF/</a:t>
          </a:r>
          <a:r>
            <a:rPr lang="en-IN" sz="1800" kern="1200" err="1"/>
            <a:t>NNfC</a:t>
          </a:r>
          <a:r>
            <a:rPr lang="en-IN" sz="1800" kern="1200"/>
            <a:t> occupants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Report to Control room with the count and information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Collect attendance sheet from emergency room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Take attendance of </a:t>
          </a:r>
          <a:r>
            <a:rPr lang="en-IN" sz="1800" kern="1200" err="1"/>
            <a:t>NNfC</a:t>
          </a:r>
          <a:r>
            <a:rPr lang="en-IN" sz="1800" kern="1200"/>
            <a:t> &amp; MNCF occupants</a:t>
          </a:r>
        </a:p>
      </dsp:txBody>
      <dsp:txXfrm>
        <a:off x="0" y="1577068"/>
        <a:ext cx="4962525" cy="1809180"/>
      </dsp:txXfrm>
    </dsp:sp>
    <dsp:sp modelId="{B6157653-4ACA-CE45-BE3F-8DED1EEBA86C}">
      <dsp:nvSpPr>
        <dsp:cNvPr id="0" name=""/>
        <dsp:cNvSpPr/>
      </dsp:nvSpPr>
      <dsp:spPr>
        <a:xfrm>
          <a:off x="0" y="3386248"/>
          <a:ext cx="49625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 not:</a:t>
          </a:r>
        </a:p>
      </dsp:txBody>
      <dsp:txXfrm>
        <a:off x="26930" y="3413178"/>
        <a:ext cx="4908665" cy="497795"/>
      </dsp:txXfrm>
    </dsp:sp>
    <dsp:sp modelId="{90F7247A-E050-164C-B6FB-BD3C60B5C303}">
      <dsp:nvSpPr>
        <dsp:cNvPr id="0" name=""/>
        <dsp:cNvSpPr/>
      </dsp:nvSpPr>
      <dsp:spPr>
        <a:xfrm>
          <a:off x="0" y="3937903"/>
          <a:ext cx="49625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Let people leave</a:t>
          </a:r>
          <a:endParaRPr lang="en-US" sz="1800" kern="1200"/>
        </a:p>
      </dsp:txBody>
      <dsp:txXfrm>
        <a:off x="0" y="3937903"/>
        <a:ext cx="4962525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0175" y="0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118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CA4259D6-03ED-F878-491C-01DE1F010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>
            <a:extLst>
              <a:ext uri="{FF2B5EF4-FFF2-40B4-BE49-F238E27FC236}">
                <a16:creationId xmlns:a16="http://schemas.microsoft.com/office/drawing/2014/main" id="{3B81F277-F51B-C288-7BC5-E6C3E5A1D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>
            <a:extLst>
              <a:ext uri="{FF2B5EF4-FFF2-40B4-BE49-F238E27FC236}">
                <a16:creationId xmlns:a16="http://schemas.microsoft.com/office/drawing/2014/main" id="{34C6D6B1-683C-0C8C-CEA4-239C7AB53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>
            <a:extLst>
              <a:ext uri="{FF2B5EF4-FFF2-40B4-BE49-F238E27FC236}">
                <a16:creationId xmlns:a16="http://schemas.microsoft.com/office/drawing/2014/main" id="{599BAC35-EC97-AC00-3E95-697B9C22DB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25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83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sldNum" idx="12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58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8A4FA95-DD0D-4373-9D8F-9478D2DFFA26}"/>
              </a:ext>
            </a:extLst>
          </p:cNvPr>
          <p:cNvGrpSpPr/>
          <p:nvPr/>
        </p:nvGrpSpPr>
        <p:grpSpPr>
          <a:xfrm>
            <a:off x="-3504" y="0"/>
            <a:ext cx="12187904" cy="6858000"/>
            <a:chOff x="-3504" y="0"/>
            <a:chExt cx="12187904" cy="6858000"/>
          </a:xfrm>
        </p:grpSpPr>
        <p:pic>
          <p:nvPicPr>
            <p:cNvPr id="7" name="Picture 6" descr="IISc_PPT_Temp-01.jpg">
              <a:extLst>
                <a:ext uri="{FF2B5EF4-FFF2-40B4-BE49-F238E27FC236}">
                  <a16:creationId xmlns:a16="http://schemas.microsoft.com/office/drawing/2014/main" id="{7AE442C8-294B-4B34-946B-05CF817A7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40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D42233-7769-45B9-86E9-F84BBDD46231}"/>
                </a:ext>
              </a:extLst>
            </p:cNvPr>
            <p:cNvSpPr/>
            <p:nvPr/>
          </p:nvSpPr>
          <p:spPr>
            <a:xfrm>
              <a:off x="-3504" y="2398210"/>
              <a:ext cx="6675567" cy="445979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>
              <a:normAutofit/>
            </a:bodyPr>
            <a:lstStyle/>
            <a:p>
              <a:pPr algn="l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009C1-6335-4456-A16C-6E0BDD9A43BA}"/>
                </a:ext>
              </a:extLst>
            </p:cNvPr>
            <p:cNvSpPr/>
            <p:nvPr/>
          </p:nvSpPr>
          <p:spPr>
            <a:xfrm>
              <a:off x="7600" y="0"/>
              <a:ext cx="6664464" cy="30689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537F7C-DBB4-49B0-9E38-C2134F9E20F6}"/>
                </a:ext>
              </a:extLst>
            </p:cNvPr>
            <p:cNvSpPr/>
            <p:nvPr/>
          </p:nvSpPr>
          <p:spPr>
            <a:xfrm>
              <a:off x="7600" y="6511824"/>
              <a:ext cx="20928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solidFill>
                    <a:srgbClr val="00809D"/>
                  </a:solidFill>
                </a:rPr>
                <a:t>INDIAN INSTITUTE OF SCIENCE</a:t>
              </a:r>
              <a:endParaRPr lang="en-IN" sz="1200" b="0">
                <a:solidFill>
                  <a:srgbClr val="00809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12" y="2599426"/>
            <a:ext cx="8691264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E9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112" y="4077073"/>
            <a:ext cx="8691264" cy="1303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2" descr="IISc Master Logo">
            <a:extLst>
              <a:ext uri="{FF2B5EF4-FFF2-40B4-BE49-F238E27FC236}">
                <a16:creationId xmlns:a16="http://schemas.microsoft.com/office/drawing/2014/main" id="{8D402DC0-C328-EF8A-6762-C26C2FE7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" y="2117"/>
            <a:ext cx="3049417" cy="2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5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A3734C-9CAE-43BE-9892-CD8554FFA873}"/>
              </a:ext>
            </a:extLst>
          </p:cNvPr>
          <p:cNvGrpSpPr/>
          <p:nvPr/>
        </p:nvGrpSpPr>
        <p:grpSpPr>
          <a:xfrm>
            <a:off x="-3504" y="-15244"/>
            <a:ext cx="12195504" cy="6873244"/>
            <a:chOff x="-3504" y="-15244"/>
            <a:chExt cx="12195504" cy="6873244"/>
          </a:xfrm>
        </p:grpSpPr>
        <p:pic>
          <p:nvPicPr>
            <p:cNvPr id="10" name="Picture 9" descr="IISc_PPT_Temp-05.jpg">
              <a:extLst>
                <a:ext uri="{FF2B5EF4-FFF2-40B4-BE49-F238E27FC236}">
                  <a16:creationId xmlns:a16="http://schemas.microsoft.com/office/drawing/2014/main" id="{BFD90FED-2BA7-4E79-9D83-A5B13CA09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7622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D42233-7769-45B9-86E9-F84BBDD46231}"/>
                </a:ext>
              </a:extLst>
            </p:cNvPr>
            <p:cNvSpPr/>
            <p:nvPr/>
          </p:nvSpPr>
          <p:spPr>
            <a:xfrm>
              <a:off x="-3504" y="2398210"/>
              <a:ext cx="6675567" cy="4459790"/>
            </a:xfrm>
            <a:prstGeom prst="rect">
              <a:avLst/>
            </a:prstGeom>
            <a:solidFill>
              <a:srgbClr val="4C4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>
              <a:normAutofit/>
            </a:bodyPr>
            <a:lstStyle/>
            <a:p>
              <a:pPr algn="l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009C1-6335-4456-A16C-6E0BDD9A43BA}"/>
                </a:ext>
              </a:extLst>
            </p:cNvPr>
            <p:cNvSpPr/>
            <p:nvPr/>
          </p:nvSpPr>
          <p:spPr>
            <a:xfrm>
              <a:off x="-3504" y="-15244"/>
              <a:ext cx="6664464" cy="3068960"/>
            </a:xfrm>
            <a:prstGeom prst="rect">
              <a:avLst/>
            </a:prstGeom>
            <a:solidFill>
              <a:srgbClr val="4C4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537F7C-DBB4-49B0-9E38-C2134F9E20F6}"/>
                </a:ext>
              </a:extLst>
            </p:cNvPr>
            <p:cNvSpPr/>
            <p:nvPr/>
          </p:nvSpPr>
          <p:spPr>
            <a:xfrm>
              <a:off x="7600" y="6550223"/>
              <a:ext cx="18549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50" b="0">
                  <a:solidFill>
                    <a:schemeClr val="bg1">
                      <a:lumMod val="65000"/>
                    </a:schemeClr>
                  </a:solidFill>
                </a:rPr>
                <a:t>INDIAN INSTITUTE OF SCIENCE</a:t>
              </a:r>
              <a:endParaRPr lang="en-IN" sz="1050" b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D02B9B6-38E2-4BB8-810D-7B9872932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12" y="2599426"/>
            <a:ext cx="8691264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92D1BA3-6654-4398-8588-F675CA3F0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12" y="4077073"/>
            <a:ext cx="8691264" cy="1303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28-Jan-2019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General Lab Safety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05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85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28-Jan-2019</a:t>
            </a: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General Lab Safety</a:t>
            </a:r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9448800" y="6486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53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2_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28-Jan-2019</a:t>
            </a:r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General Lab Safety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9448800" y="6486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40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254034"/>
            <a:ext cx="4963179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8089" y="1254034"/>
            <a:ext cx="5063196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F6B8-9726-4604-BAFF-FB28075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C37E9E-F37A-468D-9363-30BEB998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C23B7D6-07D2-42C8-83C1-DEAE64C8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14A198-928B-45D5-B565-3D7E0A44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28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64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314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69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4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heep, grass, mountain&#10;&#10;Description automatically generated">
            <a:extLst>
              <a:ext uri="{FF2B5EF4-FFF2-40B4-BE49-F238E27FC236}">
                <a16:creationId xmlns:a16="http://schemas.microsoft.com/office/drawing/2014/main" id="{3BA98048-638B-4D74-971A-88A1FDF1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" y="-815058"/>
            <a:ext cx="12184400" cy="870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3602749"/>
            <a:ext cx="8691264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5080396"/>
            <a:ext cx="8691264" cy="1303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870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06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93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021EBA-1376-43F0-8FE0-8EEC8F3BF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66"/>
          <a:stretch/>
        </p:blipFill>
        <p:spPr>
          <a:xfrm>
            <a:off x="0" y="2130466"/>
            <a:ext cx="12192000" cy="47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8364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7269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C01F98-367E-40D2-861A-A59ED196F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3519" y="635639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28-Jan-2019</a:t>
            </a:r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5B3AD3-B86F-4A44-970D-E6790C7DC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General Lab Safety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D99689-21A5-47EB-A286-1D54DFA18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9291" y="635639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15E6B-D846-6CCE-1263-B5642B06CC3A}"/>
              </a:ext>
            </a:extLst>
          </p:cNvPr>
          <p:cNvSpPr/>
          <p:nvPr/>
        </p:nvSpPr>
        <p:spPr>
          <a:xfrm>
            <a:off x="562057" y="131176"/>
            <a:ext cx="2506262" cy="18428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" name="Picture 2" descr="IISc Master Logo">
            <a:extLst>
              <a:ext uri="{FF2B5EF4-FFF2-40B4-BE49-F238E27FC236}">
                <a16:creationId xmlns:a16="http://schemas.microsoft.com/office/drawing/2014/main" id="{6C3AA5BB-DDB9-A3CB-A64A-C62E370D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33"/>
            <a:ext cx="3049417" cy="2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1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B67501F-20CF-4466-BA29-9FDE783A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5" y="1240971"/>
            <a:ext cx="10336977" cy="493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itle Placeholder 6">
            <a:extLst>
              <a:ext uri="{FF2B5EF4-FFF2-40B4-BE49-F238E27FC236}">
                <a16:creationId xmlns:a16="http://schemas.microsoft.com/office/drawing/2014/main" id="{EB06674E-EA8C-4283-B23A-AA701619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14218EA8-E9E2-4E5A-B4E8-2045EA615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General Lab Safety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234296D-D69A-4697-9F4F-A9C4C4DA1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1AFE976-B01D-4853-BAEA-61C25F0ED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fld id="{913914EC-D32E-465B-AB5A-C301A297C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254034"/>
            <a:ext cx="4963179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8089" y="1254034"/>
            <a:ext cx="5063196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F6B8-9726-4604-BAFF-FB28075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C37E9E-F37A-468D-9363-30BEB998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C23B7D6-07D2-42C8-83C1-DEAE64C8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14A198-928B-45D5-B565-3D7E0A44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31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5" y="1254034"/>
            <a:ext cx="3346895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543" y="1254034"/>
            <a:ext cx="3346895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F6B8-9726-4604-BAFF-FB28075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C37E9E-F37A-468D-9363-30BEB998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C23B7D6-07D2-42C8-83C1-DEAE64C8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14A198-928B-45D5-B565-3D7E0A44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D482BEF-5230-3641-3BD3-DAB585DCC5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21587" y="1254034"/>
            <a:ext cx="3346895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BEF8565-7E10-40D3-BEAF-28204360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504" y="1181246"/>
            <a:ext cx="496317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A4905D0-C85E-40EA-9672-B0CFD3F52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89" y="1181246"/>
            <a:ext cx="50631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958221A-1942-4D4A-B947-2DDB84E348C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31504" y="1821008"/>
            <a:ext cx="4963179" cy="441098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F9BF4ED-05F2-45C9-AD03-552B01F60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089" y="1821008"/>
            <a:ext cx="5063196" cy="441098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D542D2A-BCAD-44A7-87DF-D12D4096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AD13E6F4-F0FA-40E4-9373-0C3D70682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36" name="Date Placeholder 4">
            <a:extLst>
              <a:ext uri="{FF2B5EF4-FFF2-40B4-BE49-F238E27FC236}">
                <a16:creationId xmlns:a16="http://schemas.microsoft.com/office/drawing/2014/main" id="{34332AE1-0116-41E4-B1AD-1E3662513D3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40734F8-055F-41C7-AD25-338357A0A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7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48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CF7F3-2A1E-4BB4-8EF5-2AF757B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FEB78-92F1-4ECF-AC3D-1EFEA512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505" y="1240971"/>
            <a:ext cx="10336977" cy="493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E2CD4-3043-4343-8ED6-CE93A9DE1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3004-7E74-41EB-9079-4EF309BD0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21731-747C-4A0F-BCC2-42921481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pic>
        <p:nvPicPr>
          <p:cNvPr id="8" name="Picture 7" descr="new-01.jpg">
            <a:extLst>
              <a:ext uri="{FF2B5EF4-FFF2-40B4-BE49-F238E27FC236}">
                <a16:creationId xmlns:a16="http://schemas.microsoft.com/office/drawing/2014/main" id="{05FD439F-4DC3-4E9E-AD99-B78FDE4C098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33"/>
          <a:stretch/>
        </p:blipFill>
        <p:spPr>
          <a:xfrm>
            <a:off x="0" y="0"/>
            <a:ext cx="148748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6ACE1A-B2DE-679F-367F-A11B0CE20F41}"/>
              </a:ext>
            </a:extLst>
          </p:cNvPr>
          <p:cNvSpPr/>
          <p:nvPr/>
        </p:nvSpPr>
        <p:spPr>
          <a:xfrm>
            <a:off x="204665" y="136526"/>
            <a:ext cx="1078157" cy="1242508"/>
          </a:xfrm>
          <a:prstGeom prst="rect">
            <a:avLst/>
          </a:prstGeom>
          <a:solidFill>
            <a:srgbClr val="F3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1026" name="Picture 2" descr="IISc Master Logo">
            <a:extLst>
              <a:ext uri="{FF2B5EF4-FFF2-40B4-BE49-F238E27FC236}">
                <a16:creationId xmlns:a16="http://schemas.microsoft.com/office/drawing/2014/main" id="{8350C9AE-9C23-9A81-D79C-248AE566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52" y="39657"/>
            <a:ext cx="2018990" cy="14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02/prs.1004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3.jpe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7.jpe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ureshasj@iisc.ac.in" TargetMode="External"/><Relationship Id="rId4" Type="http://schemas.openxmlformats.org/officeDocument/2006/relationships/hyperlink" Target="mailto:saurabhc@iisc.ac.i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adhanala@iisc.ac.in" TargetMode="External"/><Relationship Id="rId3" Type="http://schemas.openxmlformats.org/officeDocument/2006/relationships/hyperlink" Target="mailto:sreetosh@iisc.ac.in" TargetMode="External"/><Relationship Id="rId7" Type="http://schemas.openxmlformats.org/officeDocument/2006/relationships/hyperlink" Target="mailto:mvarma@iisc.ac.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gpillai@iisc.ac.in" TargetMode="External"/><Relationship Id="rId5" Type="http://schemas.openxmlformats.org/officeDocument/2006/relationships/hyperlink" Target="mailto:anaik@iisc.ac.in" TargetMode="External"/><Relationship Id="rId4" Type="http://schemas.openxmlformats.org/officeDocument/2006/relationships/hyperlink" Target="mailto:rajeshr@iisc.ac.in" TargetMode="External"/><Relationship Id="rId9" Type="http://schemas.openxmlformats.org/officeDocument/2006/relationships/hyperlink" Target="mailto:supradeepa@iisc.ac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mbreshm@iisc.ac.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ekham@iisc.ac.in" TargetMode="External"/><Relationship Id="rId5" Type="http://schemas.openxmlformats.org/officeDocument/2006/relationships/hyperlink" Target="mailto:chandanh@iisc.ac.in" TargetMode="External"/><Relationship Id="rId4" Type="http://schemas.openxmlformats.org/officeDocument/2006/relationships/hyperlink" Target="mailto:ashwinik@iisc.ac.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89112" y="2599426"/>
            <a:ext cx="8691264" cy="147002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IN"/>
              <a:t>CeNSE Evacuation Procedure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789112" y="4077073"/>
            <a:ext cx="8691264" cy="1303281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IN"/>
              <a:t>2025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4294967295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C9BF4-DD60-B62C-2FD6-F439C4509210}"/>
              </a:ext>
            </a:extLst>
          </p:cNvPr>
          <p:cNvSpPr txBox="1"/>
          <p:nvPr/>
        </p:nvSpPr>
        <p:spPr>
          <a:xfrm>
            <a:off x="9452845" y="393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CeNSE-EP-01 Version 4.5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712069-5192-2AB6-E348-6157D0DB6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32351"/>
              </p:ext>
            </p:extLst>
          </p:nvPr>
        </p:nvGraphicFramePr>
        <p:xfrm>
          <a:off x="6447692" y="5111261"/>
          <a:ext cx="5450110" cy="1112520"/>
        </p:xfrm>
        <a:graphic>
          <a:graphicData uri="http://schemas.openxmlformats.org/drawingml/2006/table">
            <a:tbl>
              <a:tblPr firstRow="1" bandRow="1">
                <a:tableStyleId>{9790BB35-9F39-4FE3-BB94-E1EB7A96E323}</a:tableStyleId>
              </a:tblPr>
              <a:tblGrid>
                <a:gridCol w="2727231">
                  <a:extLst>
                    <a:ext uri="{9D8B030D-6E8A-4147-A177-3AD203B41FA5}">
                      <a16:colId xmlns:a16="http://schemas.microsoft.com/office/drawing/2014/main" val="261120332"/>
                    </a:ext>
                  </a:extLst>
                </a:gridCol>
                <a:gridCol w="2722879">
                  <a:extLst>
                    <a:ext uri="{9D8B030D-6E8A-4147-A177-3AD203B41FA5}">
                      <a16:colId xmlns:a16="http://schemas.microsoft.com/office/drawing/2014/main" val="3349154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4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CeNSE</a:t>
                      </a:r>
                      <a:r>
                        <a:rPr lang="en-US"/>
                        <a:t> EHSS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Chair, </a:t>
                      </a:r>
                      <a:r>
                        <a:rPr lang="en-US" err="1"/>
                        <a:t>CeNSE</a:t>
                      </a:r>
                      <a:r>
                        <a:rPr lang="en-US"/>
                        <a:t> EHSS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07-01-2026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691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CD542BB-6033-D918-ADD8-A30A14B4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1: Raise the Alarm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1750" name="Picture 6" descr="Image result for raise alarm">
            <a:extLst>
              <a:ext uri="{FF2B5EF4-FFF2-40B4-BE49-F238E27FC236}">
                <a16:creationId xmlns:a16="http://schemas.microsoft.com/office/drawing/2014/main" id="{7449C182-AAB5-4B78-81BC-1DA47613D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raise alarm">
            <a:extLst>
              <a:ext uri="{FF2B5EF4-FFF2-40B4-BE49-F238E27FC236}">
                <a16:creationId xmlns:a16="http://schemas.microsoft.com/office/drawing/2014/main" id="{97B77126-9A0A-46B3-8281-01A7FAC0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16" y="3761334"/>
            <a:ext cx="1872254" cy="18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19D9CF-329E-483E-B1B1-1805D172DB2D}"/>
              </a:ext>
            </a:extLst>
          </p:cNvPr>
          <p:cNvSpPr txBox="1"/>
          <p:nvPr/>
        </p:nvSpPr>
        <p:spPr>
          <a:xfrm>
            <a:off x="6160023" y="3081612"/>
            <a:ext cx="219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Trigger fire alarm. Press panic button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951985" y="1061585"/>
            <a:ext cx="2664296" cy="467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242659" y="2159083"/>
            <a:ext cx="69470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6E9FE-4C57-59FE-635A-FFE9DACBE829}"/>
              </a:ext>
            </a:extLst>
          </p:cNvPr>
          <p:cNvSpPr txBox="1"/>
          <p:nvPr/>
        </p:nvSpPr>
        <p:spPr>
          <a:xfrm>
            <a:off x="5951986" y="5854979"/>
            <a:ext cx="583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Prioritize your safety. We don’t want two victims. </a:t>
            </a:r>
          </a:p>
          <a:p>
            <a:pPr algn="ctr"/>
            <a:r>
              <a:rPr lang="en-US" sz="1600"/>
              <a:t>Err on the side of caution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71039-2523-B377-9561-B7F95F63A8B9}"/>
              </a:ext>
            </a:extLst>
          </p:cNvPr>
          <p:cNvSpPr txBox="1"/>
          <p:nvPr/>
        </p:nvSpPr>
        <p:spPr>
          <a:xfrm>
            <a:off x="9316640" y="3402941"/>
            <a:ext cx="187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/>
              <a:t>Call</a:t>
            </a:r>
            <a:r>
              <a:rPr lang="en-IN" sz="1800" spc="-95"/>
              <a:t> at </a:t>
            </a:r>
            <a:r>
              <a:rPr lang="en-IN" sz="1800" spc="-25"/>
              <a:t>115</a:t>
            </a:r>
            <a:endParaRPr lang="en-US"/>
          </a:p>
        </p:txBody>
      </p:sp>
      <p:pic>
        <p:nvPicPr>
          <p:cNvPr id="1026" name="Picture 2" descr="AT&amp;T ML17939 2-Line Corded Telephone with Digital: Amazon.co.uk ...">
            <a:extLst>
              <a:ext uri="{FF2B5EF4-FFF2-40B4-BE49-F238E27FC236}">
                <a16:creationId xmlns:a16="http://schemas.microsoft.com/office/drawing/2014/main" id="{D055EB65-6D3B-73FF-A824-0ABDAEDE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40" y="3887105"/>
            <a:ext cx="1872254" cy="15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e Smoke - Vector Icon Illustration Stock Vector - Illustration of ...">
            <a:extLst>
              <a:ext uri="{FF2B5EF4-FFF2-40B4-BE49-F238E27FC236}">
                <a16:creationId xmlns:a16="http://schemas.microsoft.com/office/drawing/2014/main" id="{F3013630-A94F-2B12-445F-E85EF3EB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75" y="1210998"/>
            <a:ext cx="1027142" cy="17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E3D69-990A-D07B-4CA7-715782DDFFEA}"/>
              </a:ext>
            </a:extLst>
          </p:cNvPr>
          <p:cNvSpPr/>
          <p:nvPr/>
        </p:nvSpPr>
        <p:spPr>
          <a:xfrm>
            <a:off x="8845282" y="1054173"/>
            <a:ext cx="2939349" cy="467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0" name="Picture 6" descr="Cramp, injured, knee, leg, pain, sore, strain icon - Download on Iconfinder">
            <a:extLst>
              <a:ext uri="{FF2B5EF4-FFF2-40B4-BE49-F238E27FC236}">
                <a16:creationId xmlns:a16="http://schemas.microsoft.com/office/drawing/2014/main" id="{9F50D79B-A00F-FCBB-C0E4-EF062027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0" y="1283551"/>
            <a:ext cx="1240657" cy="12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Spilt/Cracked Glass Of Milk with solid fill">
            <a:extLst>
              <a:ext uri="{FF2B5EF4-FFF2-40B4-BE49-F238E27FC236}">
                <a16:creationId xmlns:a16="http://schemas.microsoft.com/office/drawing/2014/main" id="{E4915097-CE33-EB61-5D51-DF378C8F7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2380" y="1249702"/>
            <a:ext cx="1240657" cy="12406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68960-FA0F-81FB-0C77-9F16AAEA73FA}"/>
              </a:ext>
            </a:extLst>
          </p:cNvPr>
          <p:cNvSpPr txBox="1"/>
          <p:nvPr/>
        </p:nvSpPr>
        <p:spPr>
          <a:xfrm>
            <a:off x="6295716" y="708949"/>
            <a:ext cx="19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Facility Emergency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CC811-6632-2008-72D8-C7822F875667}"/>
              </a:ext>
            </a:extLst>
          </p:cNvPr>
          <p:cNvSpPr txBox="1"/>
          <p:nvPr/>
        </p:nvSpPr>
        <p:spPr>
          <a:xfrm>
            <a:off x="9462164" y="708949"/>
            <a:ext cx="175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Local Emergency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2EABD-CBC7-787E-0778-F3202CE0079D}"/>
              </a:ext>
            </a:extLst>
          </p:cNvPr>
          <p:cNvSpPr txBox="1"/>
          <p:nvPr/>
        </p:nvSpPr>
        <p:spPr>
          <a:xfrm>
            <a:off x="6211737" y="1861532"/>
            <a:ext cx="92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Fire/ Smoke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E82797-B98A-476E-222E-23939559CB0D}"/>
              </a:ext>
            </a:extLst>
          </p:cNvPr>
          <p:cNvSpPr txBox="1"/>
          <p:nvPr/>
        </p:nvSpPr>
        <p:spPr>
          <a:xfrm>
            <a:off x="9203868" y="2515326"/>
            <a:ext cx="9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Injury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A0A147-4A13-1F83-156D-26EEC58F41E4}"/>
              </a:ext>
            </a:extLst>
          </p:cNvPr>
          <p:cNvSpPr txBox="1"/>
          <p:nvPr/>
        </p:nvSpPr>
        <p:spPr>
          <a:xfrm>
            <a:off x="10555389" y="2515326"/>
            <a:ext cx="9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Spills</a:t>
            </a:r>
          </a:p>
        </p:txBody>
      </p:sp>
    </p:spTree>
    <p:extLst>
      <p:ext uri="{BB962C8B-B14F-4D97-AF65-F5344CB8AC3E}">
        <p14:creationId xmlns:p14="http://schemas.microsoft.com/office/powerpoint/2010/main" val="28238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13"/>
    </mc:Choice>
    <mc:Fallback>
      <p:transition spd="slow" advTm="282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raise alarm">
            <a:extLst>
              <a:ext uri="{FF2B5EF4-FFF2-40B4-BE49-F238E27FC236}">
                <a16:creationId xmlns:a16="http://schemas.microsoft.com/office/drawing/2014/main" id="{17EF2708-8294-4C84-0290-9445D882B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0">
            <a:extLst>
              <a:ext uri="{FF2B5EF4-FFF2-40B4-BE49-F238E27FC236}">
                <a16:creationId xmlns:a16="http://schemas.microsoft.com/office/drawing/2014/main" id="{DC92C366-7323-E7E0-4813-C573A6E1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2: Evacuate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879975" y="1389775"/>
            <a:ext cx="5751349" cy="4764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383951" y="3048212"/>
            <a:ext cx="49602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28CBB-2F70-4ED8-939C-EAD320A79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28" y="2044581"/>
            <a:ext cx="2731562" cy="1672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FCB01-5AD5-4751-8E68-C4991D8BCB9A}"/>
              </a:ext>
            </a:extLst>
          </p:cNvPr>
          <p:cNvSpPr txBox="1"/>
          <p:nvPr/>
        </p:nvSpPr>
        <p:spPr>
          <a:xfrm>
            <a:off x="8854342" y="1542651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800">
                <a:latin typeface="+mn-lt"/>
              </a:rPr>
              <a:t>Take the nearest exit</a:t>
            </a:r>
          </a:p>
        </p:txBody>
      </p:sp>
      <p:pic>
        <p:nvPicPr>
          <p:cNvPr id="16" name="Picture 5" descr="C:\Users\Lenovo\Desktop\fire-exit-sign-featured.jpg">
            <a:extLst>
              <a:ext uri="{FF2B5EF4-FFF2-40B4-BE49-F238E27FC236}">
                <a16:creationId xmlns:a16="http://schemas.microsoft.com/office/drawing/2014/main" id="{BE8A6B29-954A-496E-9157-10E10F69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399" y="4848604"/>
            <a:ext cx="1796643" cy="85725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E3685D-C05A-4986-8CBC-2970CCB0F7B1}"/>
              </a:ext>
            </a:extLst>
          </p:cNvPr>
          <p:cNvSpPr txBox="1"/>
          <p:nvPr/>
        </p:nvSpPr>
        <p:spPr>
          <a:xfrm>
            <a:off x="6096000" y="4099185"/>
            <a:ext cx="162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Follow signs towards exit</a:t>
            </a:r>
          </a:p>
        </p:txBody>
      </p:sp>
      <p:pic>
        <p:nvPicPr>
          <p:cNvPr id="1026" name="Picture 2" descr="Elevator, entry, forbidden, no, stop, warning icon">
            <a:extLst>
              <a:ext uri="{FF2B5EF4-FFF2-40B4-BE49-F238E27FC236}">
                <a16:creationId xmlns:a16="http://schemas.microsoft.com/office/drawing/2014/main" id="{DB39FB29-2D8B-4E9E-82E5-ED771EB4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76" y="4779208"/>
            <a:ext cx="1097847" cy="10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38B919-EFC2-46DB-932C-AB0E37F5843E}"/>
              </a:ext>
            </a:extLst>
          </p:cNvPr>
          <p:cNvSpPr txBox="1"/>
          <p:nvPr/>
        </p:nvSpPr>
        <p:spPr>
          <a:xfrm>
            <a:off x="8149587" y="4115058"/>
            <a:ext cx="106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Don’t use lifts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62B9BC-2FFF-6C55-F2A1-D47F9A85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27" y="2370184"/>
            <a:ext cx="1455280" cy="14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C3561-BE64-650D-782A-660D0EFF4C7F}"/>
              </a:ext>
            </a:extLst>
          </p:cNvPr>
          <p:cNvSpPr txBox="1"/>
          <p:nvPr/>
        </p:nvSpPr>
        <p:spPr>
          <a:xfrm>
            <a:off x="6062282" y="1572458"/>
            <a:ext cx="164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n-lt"/>
              </a:rPr>
              <a:t>Hit emergency stop button</a:t>
            </a:r>
          </a:p>
        </p:txBody>
      </p:sp>
      <p:pic>
        <p:nvPicPr>
          <p:cNvPr id="2052" name="Picture 4" descr="Cleanroom attire: Critical components for optimal safety">
            <a:extLst>
              <a:ext uri="{FF2B5EF4-FFF2-40B4-BE49-F238E27FC236}">
                <a16:creationId xmlns:a16="http://schemas.microsoft.com/office/drawing/2014/main" id="{77499BB7-6857-DBD0-7517-8144103F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15" y="4060626"/>
            <a:ext cx="966054" cy="19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AEC29-0FD8-82B9-81B4-52E7001204A4}"/>
              </a:ext>
            </a:extLst>
          </p:cNvPr>
          <p:cNvSpPr txBox="1"/>
          <p:nvPr/>
        </p:nvSpPr>
        <p:spPr>
          <a:xfrm>
            <a:off x="9449654" y="4474161"/>
            <a:ext cx="106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Don’t remove gown</a:t>
            </a:r>
          </a:p>
        </p:txBody>
      </p:sp>
    </p:spTree>
    <p:extLst>
      <p:ext uri="{BB962C8B-B14F-4D97-AF65-F5344CB8AC3E}">
        <p14:creationId xmlns:p14="http://schemas.microsoft.com/office/powerpoint/2010/main" val="173478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90"/>
    </mc:Choice>
    <mc:Fallback>
      <p:transition spd="slow" advTm="276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106D-37DB-B747-9380-A6CB2E43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2A: Additional Instruction for Tool Alarms in LPCVD/Diffusion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FF89C-22E8-F203-7E48-096AA41A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6" descr="Image result for raise alarm">
            <a:extLst>
              <a:ext uri="{FF2B5EF4-FFF2-40B4-BE49-F238E27FC236}">
                <a16:creationId xmlns:a16="http://schemas.microsoft.com/office/drawing/2014/main" id="{470B20F6-14FF-4A4E-1746-56DDF85B8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8A47AE-C20E-EC4D-2406-48D5004E17CF}"/>
              </a:ext>
            </a:extLst>
          </p:cNvPr>
          <p:cNvSpPr/>
          <p:nvPr/>
        </p:nvSpPr>
        <p:spPr>
          <a:xfrm>
            <a:off x="5879975" y="1389775"/>
            <a:ext cx="5751349" cy="4764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Left 17">
            <a:extLst>
              <a:ext uri="{FF2B5EF4-FFF2-40B4-BE49-F238E27FC236}">
                <a16:creationId xmlns:a16="http://schemas.microsoft.com/office/drawing/2014/main" id="{779900C4-202D-2702-981F-B588412FBD05}"/>
              </a:ext>
            </a:extLst>
          </p:cNvPr>
          <p:cNvSpPr/>
          <p:nvPr/>
        </p:nvSpPr>
        <p:spPr>
          <a:xfrm>
            <a:off x="5383951" y="3048212"/>
            <a:ext cx="49602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4D72F-EA08-7A40-C4C5-6B343F5E0FA3}"/>
              </a:ext>
            </a:extLst>
          </p:cNvPr>
          <p:cNvSpPr txBox="1"/>
          <p:nvPr/>
        </p:nvSpPr>
        <p:spPr>
          <a:xfrm>
            <a:off x="8976320" y="3990474"/>
            <a:ext cx="2494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/>
              <a:t>Call</a:t>
            </a:r>
            <a:r>
              <a:rPr lang="en-IN" sz="1800" spc="-95"/>
              <a:t> at </a:t>
            </a:r>
            <a:r>
              <a:rPr lang="en-IN" sz="1800" spc="-25"/>
              <a:t>115 from corridor</a:t>
            </a:r>
            <a:endParaRPr lang="en-US"/>
          </a:p>
        </p:txBody>
      </p:sp>
      <p:pic>
        <p:nvPicPr>
          <p:cNvPr id="21" name="Picture 2" descr="AT&amp;T ML17939 2-Line Corded Telephone with Digital: Amazon.co.uk ...">
            <a:extLst>
              <a:ext uri="{FF2B5EF4-FFF2-40B4-BE49-F238E27FC236}">
                <a16:creationId xmlns:a16="http://schemas.microsoft.com/office/drawing/2014/main" id="{554C038B-9700-FD30-76C5-72C88863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29" y="4460906"/>
            <a:ext cx="1872254" cy="15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7E364A-CE3F-A995-9F55-C5179CA8F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77" y="1556314"/>
            <a:ext cx="2746387" cy="2323365"/>
          </a:xfrm>
          <a:prstGeom prst="rect">
            <a:avLst/>
          </a:prstGeom>
        </p:spPr>
      </p:pic>
      <p:sp>
        <p:nvSpPr>
          <p:cNvPr id="24" name="Plus 23">
            <a:extLst>
              <a:ext uri="{FF2B5EF4-FFF2-40B4-BE49-F238E27FC236}">
                <a16:creationId xmlns:a16="http://schemas.microsoft.com/office/drawing/2014/main" id="{A6A5C55B-F5E7-26BF-97F7-D3A6B1EFF7AF}"/>
              </a:ext>
            </a:extLst>
          </p:cNvPr>
          <p:cNvSpPr/>
          <p:nvPr/>
        </p:nvSpPr>
        <p:spPr>
          <a:xfrm>
            <a:off x="7907668" y="4515662"/>
            <a:ext cx="1080120" cy="10800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 fontScale="70000" lnSpcReduction="20000"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7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9542CA-DD42-1D61-6019-7F061D21C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Cleanroom is on UPS backup, so power should never go out in </a:t>
            </a:r>
            <a:r>
              <a:rPr lang="en-US" err="1"/>
              <a:t>NNfC</a:t>
            </a:r>
            <a:endParaRPr lang="en-US"/>
          </a:p>
          <a:p>
            <a:r>
              <a:rPr lang="en-US"/>
              <a:t>In case of power loss, wait for 2 mins</a:t>
            </a:r>
          </a:p>
          <a:p>
            <a:pPr lvl="1"/>
            <a:r>
              <a:rPr lang="en-US"/>
              <a:t>Tools are designed to default to a “safe” state</a:t>
            </a:r>
          </a:p>
          <a:p>
            <a:pPr lvl="1"/>
            <a:r>
              <a:rPr lang="en-US"/>
              <a:t>Diesel generator should come online</a:t>
            </a:r>
          </a:p>
          <a:p>
            <a:r>
              <a:rPr lang="en-US"/>
              <a:t>Else, assume a major breakdown and evacuate.</a:t>
            </a:r>
          </a:p>
        </p:txBody>
      </p: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621E0277-EBC6-ED63-16BA-6174739A5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8163" y="2532161"/>
            <a:ext cx="5062537" cy="242232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E106D-37DB-B747-9380-A6CB2E43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 anchor="ctr">
            <a:normAutofit/>
          </a:bodyPr>
          <a:lstStyle/>
          <a:p>
            <a:r>
              <a:rPr lang="en-US"/>
              <a:t>Step 2C: Power Outage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FF89C-22E8-F203-7E48-096AA41A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lvl="0"/>
            <a:fld id="{00000000-1234-1234-1234-123412341234}" type="slidenum">
              <a:rPr lang="en-IN" smtClean="0"/>
              <a:pPr lvl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16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raise alarm">
            <a:extLst>
              <a:ext uri="{FF2B5EF4-FFF2-40B4-BE49-F238E27FC236}">
                <a16:creationId xmlns:a16="http://schemas.microsoft.com/office/drawing/2014/main" id="{3E6D119F-22FF-AA29-121B-D0DE34346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6E1E1B8-4D37-AA0B-8885-A169B772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3: Report to Assembly Point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891487" y="3713140"/>
            <a:ext cx="6076996" cy="2005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196782" y="4049081"/>
            <a:ext cx="69470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CB01-5AD5-4751-8E68-C4991D8BCB9A}"/>
              </a:ext>
            </a:extLst>
          </p:cNvPr>
          <p:cNvSpPr txBox="1"/>
          <p:nvPr/>
        </p:nvSpPr>
        <p:spPr>
          <a:xfrm>
            <a:off x="7970138" y="3853900"/>
            <a:ext cx="40324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>
                <a:latin typeface="+mj-lt"/>
              </a:rPr>
              <a:t>Go to the designated assembly point</a:t>
            </a:r>
          </a:p>
          <a:p>
            <a:endParaRPr lang="en-IN" sz="1800">
              <a:latin typeface="+mj-lt"/>
            </a:endParaRPr>
          </a:p>
          <a:p>
            <a:r>
              <a:rPr lang="en-IN" sz="1800"/>
              <a:t>Stay in the assembly area. We need a headcount of </a:t>
            </a:r>
            <a:r>
              <a:rPr lang="en-IN" sz="1800" err="1"/>
              <a:t>NNfC</a:t>
            </a:r>
            <a:r>
              <a:rPr lang="en-IN" sz="1800"/>
              <a:t> &amp; MNCF occupants</a:t>
            </a:r>
          </a:p>
          <a:p>
            <a:endParaRPr lang="en-IN" sz="1800"/>
          </a:p>
          <a:p>
            <a:r>
              <a:rPr lang="en-IN" sz="1600" i="1"/>
              <a:t>Don’t go for coffee!</a:t>
            </a:r>
            <a:endParaRPr lang="en-IN" sz="1800">
              <a:latin typeface="+mj-lt"/>
            </a:endParaRPr>
          </a:p>
        </p:txBody>
      </p:sp>
      <p:pic>
        <p:nvPicPr>
          <p:cNvPr id="33794" name="Picture 2" descr="Image result for assembly point">
            <a:extLst>
              <a:ext uri="{FF2B5EF4-FFF2-40B4-BE49-F238E27FC236}">
                <a16:creationId xmlns:a16="http://schemas.microsoft.com/office/drawing/2014/main" id="{2F4782C6-4979-4CCB-9BB0-6D9B923C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0" y="3933644"/>
            <a:ext cx="1564063" cy="1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397252-C5F3-139A-2BF3-D368EAE32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r="6818"/>
          <a:stretch/>
        </p:blipFill>
        <p:spPr bwMode="auto">
          <a:xfrm>
            <a:off x="7633774" y="1574979"/>
            <a:ext cx="1598594" cy="16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FFFF1A-1B2C-91CB-A22E-E2F4FA43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86" y="1574979"/>
            <a:ext cx="1611109" cy="16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3B15E-25A7-2212-0905-B83CA039DFA4}"/>
              </a:ext>
            </a:extLst>
          </p:cNvPr>
          <p:cNvSpPr txBox="1"/>
          <p:nvPr/>
        </p:nvSpPr>
        <p:spPr>
          <a:xfrm>
            <a:off x="6105055" y="3163781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Dr. </a:t>
            </a:r>
            <a:r>
              <a:rPr lang="en-US" err="1"/>
              <a:t>Suresha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D5C0E-BD36-17F2-5529-ED6F49F1843E}"/>
              </a:ext>
            </a:extLst>
          </p:cNvPr>
          <p:cNvSpPr txBox="1"/>
          <p:nvPr/>
        </p:nvSpPr>
        <p:spPr>
          <a:xfrm>
            <a:off x="8050661" y="316378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Sabiha</a:t>
            </a:r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5889692B-4D55-7405-782A-23D6F7BB08DD}"/>
              </a:ext>
            </a:extLst>
          </p:cNvPr>
          <p:cNvSpPr/>
          <p:nvPr/>
        </p:nvSpPr>
        <p:spPr>
          <a:xfrm>
            <a:off x="9436743" y="1501695"/>
            <a:ext cx="2539357" cy="1855108"/>
          </a:xfrm>
          <a:prstGeom prst="leftArrow">
            <a:avLst>
              <a:gd name="adj1" fmla="val 100000"/>
              <a:gd name="adj2" fmla="val 177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Please obey assembly point in charges</a:t>
            </a:r>
          </a:p>
          <a:p>
            <a:pPr algn="ctr"/>
            <a:endParaRPr lang="en-US"/>
          </a:p>
          <a:p>
            <a:pPr algn="ctr"/>
            <a:r>
              <a:rPr lang="en-US"/>
              <a:t>Inform them if you have any pertinent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6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1"/>
    </mc:Choice>
    <mc:Fallback>
      <p:transition spd="slow" advTm="2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80A5D9-0B98-B74D-F216-399DD11163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31503" y="1254034"/>
                <a:ext cx="4368473" cy="497795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/>
                  <a:t>Vapor Cloud Energy (VCE, E) </a:t>
                </a:r>
              </a:p>
              <a:p>
                <a:pPr lvl="1"/>
                <a:r>
                  <a:rPr lang="en-US"/>
                  <a:t>2.23x10</a:t>
                </a:r>
                <a:r>
                  <a:rPr lang="en-US" baseline="30000"/>
                  <a:t>9</a:t>
                </a:r>
                <a:r>
                  <a:rPr lang="en-US"/>
                  <a:t> J= 533 kg of TNT</a:t>
                </a:r>
              </a:p>
              <a:p>
                <a:r>
                  <a:rPr lang="en-US"/>
                  <a:t>Ambient pressure at Bangalore (P</a:t>
                </a:r>
                <a:r>
                  <a:rPr lang="en-US" baseline="-25000"/>
                  <a:t>0</a:t>
                </a:r>
                <a:r>
                  <a:rPr lang="en-US"/>
                  <a:t>) is 90.1 kPa</a:t>
                </a:r>
              </a:p>
              <a:p>
                <a:r>
                  <a:rPr lang="en-US"/>
                  <a:t>Max overpressure at “Safe Distance” is 1 psi or 6.9 kPa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From the graph, “Scaled R” is 0.4 to 4.</a:t>
                </a:r>
              </a:p>
              <a:p>
                <a:r>
                  <a:rPr lang="en-US"/>
                  <a:t>Distance scales with speed of the wavefront (Mach number)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𝐷𝑒𝑓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2.23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90.1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𝐷𝑒𝑡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2.23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90.1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80A5D9-0B98-B74D-F216-399DD1116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31503" y="1254034"/>
                <a:ext cx="4368473" cy="4977954"/>
              </a:xfrm>
              <a:blipFill>
                <a:blip r:embed="rId2"/>
                <a:stretch>
                  <a:fillRect l="-1117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2">
            <a:extLst>
              <a:ext uri="{FF2B5EF4-FFF2-40B4-BE49-F238E27FC236}">
                <a16:creationId xmlns:a16="http://schemas.microsoft.com/office/drawing/2014/main" id="{E9E801D8-6AD2-2718-58DF-CC52C99A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Overpressure Calculations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8ADD7-E5F0-3620-D597-02F969DBF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I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18351D-EA10-3802-D0C4-B4CC89055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7028" y="917148"/>
            <a:ext cx="6082336" cy="4302139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996E8-C6C7-8348-913A-228594DEC148}"/>
              </a:ext>
            </a:extLst>
          </p:cNvPr>
          <p:cNvCxnSpPr/>
          <p:nvPr/>
        </p:nvCxnSpPr>
        <p:spPr>
          <a:xfrm>
            <a:off x="6904843" y="3286777"/>
            <a:ext cx="369232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E64F94-30C3-2785-A47A-D132B6339B58}"/>
              </a:ext>
            </a:extLst>
          </p:cNvPr>
          <p:cNvCxnSpPr>
            <a:cxnSpLocks/>
          </p:cNvCxnSpPr>
          <p:nvPr/>
        </p:nvCxnSpPr>
        <p:spPr>
          <a:xfrm>
            <a:off x="10485915" y="3316272"/>
            <a:ext cx="0" cy="105994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DAC7273-7931-60BF-C562-6C0AA9580A36}"/>
              </a:ext>
            </a:extLst>
          </p:cNvPr>
          <p:cNvSpPr txBox="1"/>
          <p:nvPr/>
        </p:nvSpPr>
        <p:spPr>
          <a:xfrm>
            <a:off x="9960809" y="4405939"/>
            <a:ext cx="1079911" cy="30777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err="1">
                <a:solidFill>
                  <a:schemeClr val="bg1"/>
                </a:solidFill>
              </a:rPr>
              <a:t>R</a:t>
            </a:r>
            <a:r>
              <a:rPr lang="en-US" sz="1400" b="1" baseline="-25000" err="1">
                <a:solidFill>
                  <a:schemeClr val="bg1"/>
                </a:solidFill>
              </a:rPr>
              <a:t>Det</a:t>
            </a:r>
            <a:r>
              <a:rPr lang="en-US" sz="1400" b="1" baseline="-25000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= 120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8E3A7-C3CF-6F9E-3BA9-8D52745954DF}"/>
              </a:ext>
            </a:extLst>
          </p:cNvPr>
          <p:cNvSpPr txBox="1"/>
          <p:nvPr/>
        </p:nvSpPr>
        <p:spPr>
          <a:xfrm>
            <a:off x="7647331" y="4405939"/>
            <a:ext cx="98527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R</a:t>
            </a:r>
            <a:r>
              <a:rPr lang="en-US" sz="1400" b="1" baseline="-25000" err="1">
                <a:solidFill>
                  <a:schemeClr val="bg1"/>
                </a:solidFill>
              </a:rPr>
              <a:t>Def</a:t>
            </a:r>
            <a:r>
              <a:rPr lang="en-US" sz="1400" b="1" baseline="-25000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= 12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11827A-7BC7-A495-A1F9-52DA14D72655}"/>
              </a:ext>
            </a:extLst>
          </p:cNvPr>
          <p:cNvSpPr txBox="1"/>
          <p:nvPr/>
        </p:nvSpPr>
        <p:spPr>
          <a:xfrm>
            <a:off x="6575210" y="5187655"/>
            <a:ext cx="5131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/>
              <a:t>Pierorazio, A.J., Thomas, J.K., Baker, Q.A. and Ketchum, D.E. (2005), An update to the Baker–Strehlow–Tang vapor cloud explosion prediction methodology flame speed table. Proc. Safety Prog., 24: 59-65. </a:t>
            </a:r>
            <a:r>
              <a:rPr lang="en-IN" sz="1400">
                <a:hlinkClick r:id="rId4"/>
              </a:rPr>
              <a:t>https://doi.org/10.1002/prs.10048</a:t>
            </a:r>
            <a:endParaRPr 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577B46-F777-1FCE-8787-FFDF623AD1AD}"/>
              </a:ext>
            </a:extLst>
          </p:cNvPr>
          <p:cNvSpPr txBox="1"/>
          <p:nvPr/>
        </p:nvSpPr>
        <p:spPr>
          <a:xfrm>
            <a:off x="10458132" y="73248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Mach number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AAD226-FF2D-330E-068A-94C072B19E22}"/>
              </a:ext>
            </a:extLst>
          </p:cNvPr>
          <p:cNvSpPr txBox="1"/>
          <p:nvPr/>
        </p:nvSpPr>
        <p:spPr>
          <a:xfrm>
            <a:off x="9054059" y="1096904"/>
            <a:ext cx="1543108" cy="36933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Detonation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C61715-EF43-4DCC-0D40-CE6766F82111}"/>
              </a:ext>
            </a:extLst>
          </p:cNvPr>
          <p:cNvSpPr txBox="1"/>
          <p:nvPr/>
        </p:nvSpPr>
        <p:spPr>
          <a:xfrm>
            <a:off x="9054059" y="2404133"/>
            <a:ext cx="1543107" cy="3693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Deflagration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B6D33-334E-3517-A20B-60E7D030A482}"/>
              </a:ext>
            </a:extLst>
          </p:cNvPr>
          <p:cNvSpPr/>
          <p:nvPr/>
        </p:nvSpPr>
        <p:spPr>
          <a:xfrm>
            <a:off x="7371295" y="3825593"/>
            <a:ext cx="1601171" cy="43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B218EE-9E67-C753-5CA4-2DA656E3AD4F}"/>
              </a:ext>
            </a:extLst>
          </p:cNvPr>
          <p:cNvCxnSpPr>
            <a:cxnSpLocks/>
          </p:cNvCxnSpPr>
          <p:nvPr/>
        </p:nvCxnSpPr>
        <p:spPr>
          <a:xfrm>
            <a:off x="8139966" y="3322134"/>
            <a:ext cx="0" cy="10540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0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>
            <a:normAutofit/>
          </a:bodyPr>
          <a:lstStyle/>
          <a:p>
            <a:pPr lvl="0"/>
            <a:r>
              <a:rPr lang="en-IN"/>
              <a:t>Stand in designated assembly area on the road</a:t>
            </a:r>
          </a:p>
        </p:txBody>
      </p:sp>
      <p:sp>
        <p:nvSpPr>
          <p:cNvPr id="283" name="Google Shape;283;p10"/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</p:spPr>
        <p:txBody>
          <a:bodyPr/>
          <a:lstStyle/>
          <a:p>
            <a:pPr lvl="0"/>
            <a:fld id="{00000000-1234-1234-1234-123412341234}" type="slidenum">
              <a:rPr lang="en-IN"/>
              <a:pPr lvl="0"/>
              <a:t>16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FD7B6-B9C3-24E1-EF04-456C7D8F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99" y="1192077"/>
            <a:ext cx="4292489" cy="53492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CD578CE-E339-9E0E-06AF-5916F50F858D}"/>
              </a:ext>
            </a:extLst>
          </p:cNvPr>
          <p:cNvGrpSpPr/>
          <p:nvPr/>
        </p:nvGrpSpPr>
        <p:grpSpPr>
          <a:xfrm>
            <a:off x="1836414" y="1192077"/>
            <a:ext cx="4843833" cy="4843833"/>
            <a:chOff x="1587230" y="921472"/>
            <a:chExt cx="4843833" cy="48438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705333-CBDD-5ACB-B2FB-A41F6FD00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753" r="11753"/>
            <a:stretch>
              <a:fillRect/>
            </a:stretch>
          </p:blipFill>
          <p:spPr>
            <a:xfrm>
              <a:off x="1587230" y="921472"/>
              <a:ext cx="4843833" cy="4843833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0473FDF-99A8-4755-91BE-A5791757CBF6}"/>
                </a:ext>
              </a:extLst>
            </p:cNvPr>
            <p:cNvSpPr/>
            <p:nvPr/>
          </p:nvSpPr>
          <p:spPr>
            <a:xfrm>
              <a:off x="3240878" y="2345938"/>
              <a:ext cx="497252" cy="31776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000541-8B9D-425D-9C3C-09E2627F88FC}"/>
                </a:ext>
              </a:extLst>
            </p:cNvPr>
            <p:cNvSpPr/>
            <p:nvPr/>
          </p:nvSpPr>
          <p:spPr>
            <a:xfrm rot="19361995">
              <a:off x="4172546" y="3408662"/>
              <a:ext cx="72000" cy="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9924120-D375-475B-9BAB-5140C423D167}"/>
                </a:ext>
              </a:extLst>
            </p:cNvPr>
            <p:cNvSpPr/>
            <p:nvPr/>
          </p:nvSpPr>
          <p:spPr>
            <a:xfrm rot="19361995">
              <a:off x="3899814" y="3393000"/>
              <a:ext cx="72000" cy="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E60460-2214-46F5-AB95-74CC476985F9}"/>
                </a:ext>
              </a:extLst>
            </p:cNvPr>
            <p:cNvSpPr txBox="1"/>
            <p:nvPr/>
          </p:nvSpPr>
          <p:spPr>
            <a:xfrm>
              <a:off x="3699210" y="4045987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50 m</a:t>
              </a:r>
              <a:endParaRPr lang="en-IN" sz="11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D7E8FD5-E59D-4CC6-A8E5-073CF63DE064}"/>
                </a:ext>
              </a:extLst>
            </p:cNvPr>
            <p:cNvSpPr txBox="1"/>
            <p:nvPr/>
          </p:nvSpPr>
          <p:spPr>
            <a:xfrm>
              <a:off x="3663204" y="4893538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160 m</a:t>
              </a:r>
              <a:endParaRPr lang="en-IN" sz="11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385FEF-5CB6-4750-8708-9BA3B9AE2442}"/>
                </a:ext>
              </a:extLst>
            </p:cNvPr>
            <p:cNvSpPr txBox="1"/>
            <p:nvPr/>
          </p:nvSpPr>
          <p:spPr>
            <a:xfrm>
              <a:off x="3139406" y="2320156"/>
              <a:ext cx="700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Assembly area</a:t>
              </a:r>
              <a:endParaRPr lang="en-IN" sz="9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F0BE1D-5295-8ADD-2CB2-997755EC2CDE}"/>
                </a:ext>
              </a:extLst>
            </p:cNvPr>
            <p:cNvSpPr/>
            <p:nvPr/>
          </p:nvSpPr>
          <p:spPr>
            <a:xfrm rot="19361995">
              <a:off x="3950621" y="3560993"/>
              <a:ext cx="72000" cy="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2EFAA-AB19-B36C-A683-A72B12E29810}"/>
                </a:ext>
              </a:extLst>
            </p:cNvPr>
            <p:cNvSpPr txBox="1"/>
            <p:nvPr/>
          </p:nvSpPr>
          <p:spPr>
            <a:xfrm>
              <a:off x="4871739" y="3081779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16 m</a:t>
              </a:r>
              <a:endParaRPr lang="en-IN" sz="11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448959-9D72-C1E9-2AFC-3234EB5C4125}"/>
                </a:ext>
              </a:extLst>
            </p:cNvPr>
            <p:cNvSpPr txBox="1"/>
            <p:nvPr/>
          </p:nvSpPr>
          <p:spPr>
            <a:xfrm>
              <a:off x="3355269" y="4698673"/>
              <a:ext cx="1266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Minimal Effect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BE9F5F-52CD-F9B9-F029-2A8B63EEA084}"/>
                </a:ext>
              </a:extLst>
            </p:cNvPr>
            <p:cNvSpPr txBox="1"/>
            <p:nvPr/>
          </p:nvSpPr>
          <p:spPr>
            <a:xfrm>
              <a:off x="3157755" y="3638198"/>
              <a:ext cx="1556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Limited structural damage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7F834F-830A-D18E-6F60-973215D792EB}"/>
                </a:ext>
              </a:extLst>
            </p:cNvPr>
            <p:cNvSpPr txBox="1"/>
            <p:nvPr/>
          </p:nvSpPr>
          <p:spPr>
            <a:xfrm>
              <a:off x="4403617" y="2663706"/>
              <a:ext cx="1441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Complete destruction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26D68C-7DE3-914D-7C25-0085FCF76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9147" y="2925316"/>
              <a:ext cx="704726" cy="45323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4806D7-610D-4E4F-AC1F-7D62C2933E94}"/>
              </a:ext>
            </a:extLst>
          </p:cNvPr>
          <p:cNvGrpSpPr/>
          <p:nvPr/>
        </p:nvGrpSpPr>
        <p:grpSpPr>
          <a:xfrm>
            <a:off x="5528912" y="6076880"/>
            <a:ext cx="1504661" cy="369332"/>
            <a:chOff x="10278148" y="5678868"/>
            <a:chExt cx="1504661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0D8C58-828D-4ECD-9A09-0B6A3C9D5654}"/>
                </a:ext>
              </a:extLst>
            </p:cNvPr>
            <p:cNvSpPr txBox="1"/>
            <p:nvPr/>
          </p:nvSpPr>
          <p:spPr>
            <a:xfrm>
              <a:off x="10426071" y="5678868"/>
              <a:ext cx="135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Gas banks</a:t>
              </a:r>
              <a:endParaRPr lang="en-IN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A9FD3E-01B4-4F96-8AF3-ACF948EC51B7}"/>
                </a:ext>
              </a:extLst>
            </p:cNvPr>
            <p:cNvSpPr/>
            <p:nvPr/>
          </p:nvSpPr>
          <p:spPr>
            <a:xfrm>
              <a:off x="10278148" y="5791534"/>
              <a:ext cx="144000" cy="144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886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76"/>
    </mc:Choice>
    <mc:Fallback>
      <p:transition spd="slow" advTm="341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>
          <a:extLst>
            <a:ext uri="{FF2B5EF4-FFF2-40B4-BE49-F238E27FC236}">
              <a16:creationId xmlns:a16="http://schemas.microsoft.com/office/drawing/2014/main" id="{D360ADFF-99CC-7EE4-A289-2F527656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>
            <a:extLst>
              <a:ext uri="{FF2B5EF4-FFF2-40B4-BE49-F238E27FC236}">
                <a16:creationId xmlns:a16="http://schemas.microsoft.com/office/drawing/2014/main" id="{43ADA539-D2B8-A7C9-B0AB-76BD8E4CC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>
            <a:normAutofit/>
          </a:bodyPr>
          <a:lstStyle/>
          <a:p>
            <a:pPr lvl="0"/>
            <a:r>
              <a:rPr lang="en-US"/>
              <a:t>People</a:t>
            </a:r>
            <a:r>
              <a:rPr lang="en-IN"/>
              <a:t> coming from IDS building</a:t>
            </a:r>
          </a:p>
        </p:txBody>
      </p:sp>
      <p:sp>
        <p:nvSpPr>
          <p:cNvPr id="283" name="Google Shape;283;p10">
            <a:extLst>
              <a:ext uri="{FF2B5EF4-FFF2-40B4-BE49-F238E27FC236}">
                <a16:creationId xmlns:a16="http://schemas.microsoft.com/office/drawing/2014/main" id="{B2998A8D-3339-843A-2A71-1EFC34C4C6B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</p:spPr>
        <p:txBody>
          <a:bodyPr/>
          <a:lstStyle/>
          <a:p>
            <a:pPr lvl="0"/>
            <a:fld id="{00000000-1234-1234-1234-123412341234}" type="slidenum">
              <a:rPr lang="en-IN"/>
              <a:pPr lvl="0"/>
              <a:t>17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25092-A8E5-9E34-EEB9-34AA4A97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76" y="685319"/>
            <a:ext cx="4292489" cy="534926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C162D1-5636-DFEE-70C3-7C5A0AEA9556}"/>
              </a:ext>
            </a:extLst>
          </p:cNvPr>
          <p:cNvCxnSpPr>
            <a:cxnSpLocks/>
          </p:cNvCxnSpPr>
          <p:nvPr/>
        </p:nvCxnSpPr>
        <p:spPr>
          <a:xfrm flipH="1">
            <a:off x="9870013" y="1483570"/>
            <a:ext cx="854016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1F9DE2-44E1-578B-21AA-DC0BFF607B82}"/>
              </a:ext>
            </a:extLst>
          </p:cNvPr>
          <p:cNvCxnSpPr>
            <a:cxnSpLocks/>
          </p:cNvCxnSpPr>
          <p:nvPr/>
        </p:nvCxnSpPr>
        <p:spPr>
          <a:xfrm flipH="1">
            <a:off x="10932376" y="1483570"/>
            <a:ext cx="854016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E343FE-56AA-31B6-E5A5-D379E4656555}"/>
              </a:ext>
            </a:extLst>
          </p:cNvPr>
          <p:cNvSpPr txBox="1"/>
          <p:nvPr/>
        </p:nvSpPr>
        <p:spPr>
          <a:xfrm>
            <a:off x="11175683" y="1118068"/>
            <a:ext cx="85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</a:rPr>
              <a:t>From IDR</a:t>
            </a:r>
            <a:endParaRPr lang="en-IN" sz="140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07E3B6-72C8-ABBB-0533-5E3270C74ED2}"/>
              </a:ext>
            </a:extLst>
          </p:cNvPr>
          <p:cNvGrpSpPr/>
          <p:nvPr/>
        </p:nvGrpSpPr>
        <p:grpSpPr>
          <a:xfrm>
            <a:off x="2084999" y="1452321"/>
            <a:ext cx="5447284" cy="4904031"/>
            <a:chOff x="2136820" y="1271956"/>
            <a:chExt cx="5447284" cy="490403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04FA94-A868-9E42-F822-38FCA1A9ADBD}"/>
                </a:ext>
              </a:extLst>
            </p:cNvPr>
            <p:cNvGrpSpPr/>
            <p:nvPr/>
          </p:nvGrpSpPr>
          <p:grpSpPr>
            <a:xfrm>
              <a:off x="2136820" y="1271956"/>
              <a:ext cx="5447284" cy="4904031"/>
              <a:chOff x="1631505" y="512466"/>
              <a:chExt cx="4887088" cy="4374955"/>
            </a:xfrm>
          </p:grpSpPr>
          <p:pic>
            <p:nvPicPr>
              <p:cNvPr id="10" name="Picture 9" descr="A white door with a yellow sign&#10;&#10;AI-generated content may be incorrect.">
                <a:extLst>
                  <a:ext uri="{FF2B5EF4-FFF2-40B4-BE49-F238E27FC236}">
                    <a16:creationId xmlns:a16="http://schemas.microsoft.com/office/drawing/2014/main" id="{EC3F6320-484B-C062-A0DB-D93B8E22F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1505" y="932188"/>
                <a:ext cx="2243345" cy="3141363"/>
              </a:xfrm>
              <a:prstGeom prst="rect">
                <a:avLst/>
              </a:prstGeom>
            </p:spPr>
          </p:pic>
          <p:pic>
            <p:nvPicPr>
              <p:cNvPr id="12" name="Picture 11" descr="A white door with a red sign&#10;&#10;AI-generated content may be incorrect.">
                <a:extLst>
                  <a:ext uri="{FF2B5EF4-FFF2-40B4-BE49-F238E27FC236}">
                    <a16:creationId xmlns:a16="http://schemas.microsoft.com/office/drawing/2014/main" id="{023236E0-48AD-F11B-258A-670FDF062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249" y="897328"/>
                <a:ext cx="2243344" cy="3141810"/>
              </a:xfrm>
              <a:prstGeom prst="rect">
                <a:avLst/>
              </a:prstGeom>
            </p:spPr>
          </p:pic>
          <p:pic>
            <p:nvPicPr>
              <p:cNvPr id="22" name="Picture 21" descr="A yellow sign with a hand and a triangle&#10;&#10;AI-generated content may be incorrect.">
                <a:extLst>
                  <a:ext uri="{FF2B5EF4-FFF2-40B4-BE49-F238E27FC236}">
                    <a16:creationId xmlns:a16="http://schemas.microsoft.com/office/drawing/2014/main" id="{C1C39DC9-9BED-E184-0741-32D5D3759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5546" y="3108284"/>
                <a:ext cx="1186091" cy="1779137"/>
              </a:xfrm>
              <a:prstGeom prst="rect">
                <a:avLst/>
              </a:prstGeom>
            </p:spPr>
          </p:pic>
          <p:pic>
            <p:nvPicPr>
              <p:cNvPr id="24" name="Picture 23" descr="A red sign with white text&#10;&#10;AI-generated content may be incorrect.">
                <a:extLst>
                  <a:ext uri="{FF2B5EF4-FFF2-40B4-BE49-F238E27FC236}">
                    <a16:creationId xmlns:a16="http://schemas.microsoft.com/office/drawing/2014/main" id="{E425CC68-E93F-559D-AE5F-DAA881652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22074" y="3065589"/>
                <a:ext cx="1186090" cy="177913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25B910-1ED6-FF78-B6E5-600FE27C8A4E}"/>
                  </a:ext>
                </a:extLst>
              </p:cNvPr>
              <p:cNvSpPr txBox="1"/>
              <p:nvPr/>
            </p:nvSpPr>
            <p:spPr>
              <a:xfrm>
                <a:off x="1696181" y="512466"/>
                <a:ext cx="1161451" cy="32948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/>
                  <a:t>Normal day</a:t>
                </a:r>
                <a:endParaRPr lang="en-IN" b="1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93E54A-E5E4-0786-AF4B-725BBE513F72}"/>
                  </a:ext>
                </a:extLst>
              </p:cNvPr>
              <p:cNvSpPr txBox="1"/>
              <p:nvPr/>
            </p:nvSpPr>
            <p:spPr>
              <a:xfrm>
                <a:off x="4558362" y="512466"/>
                <a:ext cx="1720086" cy="32948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During Evacuation</a:t>
                </a:r>
                <a:endParaRPr lang="en-IN" b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8E5DDC0-F236-B8FE-EC96-6BBB07E0C508}"/>
                </a:ext>
              </a:extLst>
            </p:cNvPr>
            <p:cNvCxnSpPr>
              <a:stCxn id="22" idx="0"/>
            </p:cNvCxnSpPr>
            <p:nvPr/>
          </p:nvCxnSpPr>
          <p:spPr>
            <a:xfrm flipH="1" flipV="1">
              <a:off x="3010734" y="3200400"/>
              <a:ext cx="661025" cy="9812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5B3D63-7771-B2A0-A3F6-4BC179DF8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7296" y="3200400"/>
              <a:ext cx="1202347" cy="9812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308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76"/>
    </mc:Choice>
    <mc:Fallback>
      <p:transition spd="slow" advTm="3417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raise alarm">
            <a:extLst>
              <a:ext uri="{FF2B5EF4-FFF2-40B4-BE49-F238E27FC236}">
                <a16:creationId xmlns:a16="http://schemas.microsoft.com/office/drawing/2014/main" id="{3E6D119F-22FF-AA29-121B-D0DE34346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6E1E1B8-4D37-AA0B-8885-A169B772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3B: Reporting during Non-Office Hours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888038" y="1806383"/>
            <a:ext cx="6076996" cy="424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196782" y="4049081"/>
            <a:ext cx="69470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CB01-5AD5-4751-8E68-C4991D8BCB9A}"/>
              </a:ext>
            </a:extLst>
          </p:cNvPr>
          <p:cNvSpPr txBox="1"/>
          <p:nvPr/>
        </p:nvSpPr>
        <p:spPr>
          <a:xfrm>
            <a:off x="7966689" y="1947143"/>
            <a:ext cx="40324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>
                <a:latin typeface="+mj-lt"/>
              </a:rPr>
              <a:t>Go to designated assembly point</a:t>
            </a:r>
          </a:p>
          <a:p>
            <a:endParaRPr lang="en-IN" sz="1800">
              <a:latin typeface="+mj-lt"/>
            </a:endParaRPr>
          </a:p>
          <a:p>
            <a:r>
              <a:rPr lang="en-IN" sz="1800"/>
              <a:t>Stay in assembly area. We may need a headcount</a:t>
            </a:r>
          </a:p>
          <a:p>
            <a:endParaRPr lang="en-IN" sz="1800"/>
          </a:p>
          <a:p>
            <a:r>
              <a:rPr lang="en-IN" sz="1600" i="1"/>
              <a:t>Don’t go for coffee!</a:t>
            </a:r>
            <a:endParaRPr lang="en-IN" sz="1800">
              <a:latin typeface="+mj-lt"/>
            </a:endParaRPr>
          </a:p>
        </p:txBody>
      </p:sp>
      <p:pic>
        <p:nvPicPr>
          <p:cNvPr id="33794" name="Picture 2" descr="Image result for assembly point">
            <a:extLst>
              <a:ext uri="{FF2B5EF4-FFF2-40B4-BE49-F238E27FC236}">
                <a16:creationId xmlns:a16="http://schemas.microsoft.com/office/drawing/2014/main" id="{2F4782C6-4979-4CCB-9BB0-6D9B923C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41" y="2026887"/>
            <a:ext cx="1564063" cy="1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E649D260-951C-7B9E-DDB5-368051CA4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7502" y="5027455"/>
            <a:ext cx="914400" cy="914400"/>
          </a:xfrm>
          <a:prstGeom prst="rect">
            <a:avLst/>
          </a:prstGeom>
        </p:spPr>
      </p:pic>
      <p:pic>
        <p:nvPicPr>
          <p:cNvPr id="14" name="Graphic 13" descr="Construction worker male with solid fill">
            <a:extLst>
              <a:ext uri="{FF2B5EF4-FFF2-40B4-BE49-F238E27FC236}">
                <a16:creationId xmlns:a16="http://schemas.microsoft.com/office/drawing/2014/main" id="{F7E3F81F-D3F7-B416-F865-413994EF6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7837" y="5022762"/>
            <a:ext cx="914400" cy="914400"/>
          </a:xfrm>
          <a:prstGeom prst="rect">
            <a:avLst/>
          </a:prstGeom>
        </p:spPr>
      </p:pic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7DDB43E2-EF34-3D83-88BB-E1528ADCE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1033" y="5027455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D88A13-B24E-46B5-65B6-CB2068397FD7}"/>
              </a:ext>
            </a:extLst>
          </p:cNvPr>
          <p:cNvSpPr txBox="1"/>
          <p:nvPr/>
        </p:nvSpPr>
        <p:spPr>
          <a:xfrm>
            <a:off x="6202642" y="4280625"/>
            <a:ext cx="141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Inform BMS + security</a:t>
            </a:r>
          </a:p>
        </p:txBody>
      </p:sp>
      <p:pic>
        <p:nvPicPr>
          <p:cNvPr id="23" name="Graphic 22" descr="Police male with solid fill">
            <a:extLst>
              <a:ext uri="{FF2B5EF4-FFF2-40B4-BE49-F238E27FC236}">
                <a16:creationId xmlns:a16="http://schemas.microsoft.com/office/drawing/2014/main" id="{12CDC06B-B8C6-35F4-3CBF-CB530D5FD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45489" y="501975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B3F78-B4C0-565A-6A40-3518687B67FE}"/>
              </a:ext>
            </a:extLst>
          </p:cNvPr>
          <p:cNvSpPr txBox="1"/>
          <p:nvPr/>
        </p:nvSpPr>
        <p:spPr>
          <a:xfrm>
            <a:off x="8246235" y="4280625"/>
            <a:ext cx="141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Inform Tool FT/SFT/TM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299035-0A74-A419-1D8B-CF468DE727BD}"/>
              </a:ext>
            </a:extLst>
          </p:cNvPr>
          <p:cNvSpPr txBox="1"/>
          <p:nvPr/>
        </p:nvSpPr>
        <p:spPr>
          <a:xfrm>
            <a:off x="10152961" y="4280625"/>
            <a:ext cx="163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Message on the User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1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1"/>
    </mc:Choice>
    <mc:Fallback>
      <p:transition spd="slow" advTm="2738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Image result for raise alarm">
            <a:extLst>
              <a:ext uri="{FF2B5EF4-FFF2-40B4-BE49-F238E27FC236}">
                <a16:creationId xmlns:a16="http://schemas.microsoft.com/office/drawing/2014/main" id="{BE351C65-C0D7-3E49-D592-31C01F3D3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CF02BCF-03B9-E78A-E4F7-A039954B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Wait for an “All-Clear”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6469019" y="4947349"/>
            <a:ext cx="4667542" cy="1002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400711" y="4931552"/>
            <a:ext cx="1068308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EMERGENCY RESPONSE TEAM">
            <a:extLst>
              <a:ext uri="{FF2B5EF4-FFF2-40B4-BE49-F238E27FC236}">
                <a16:creationId xmlns:a16="http://schemas.microsoft.com/office/drawing/2014/main" id="{42824D68-AFF5-466A-88DD-EC72B111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79" y="2093909"/>
            <a:ext cx="1002184" cy="10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DA90A-E4F0-4AF8-94B5-6498CE18A4C7}"/>
              </a:ext>
            </a:extLst>
          </p:cNvPr>
          <p:cNvSpPr txBox="1"/>
          <p:nvPr/>
        </p:nvSpPr>
        <p:spPr>
          <a:xfrm>
            <a:off x="7021187" y="511411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>
                <a:latin typeface="+mj-lt"/>
              </a:rPr>
              <a:t>Only the emergency response team (ERT 1, 2, or 3) can give an “all-clear”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C3601-F96C-70C9-486E-357A7CC2999F}"/>
              </a:ext>
            </a:extLst>
          </p:cNvPr>
          <p:cNvSpPr txBox="1"/>
          <p:nvPr/>
        </p:nvSpPr>
        <p:spPr>
          <a:xfrm>
            <a:off x="9275739" y="230734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Prof. Sushobhan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83644-AC4B-16EB-B5F3-D378A8A722E5}"/>
              </a:ext>
            </a:extLst>
          </p:cNvPr>
          <p:cNvSpPr txBox="1"/>
          <p:nvPr/>
        </p:nvSpPr>
        <p:spPr>
          <a:xfrm>
            <a:off x="7749587" y="2276067"/>
            <a:ext cx="122104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Prof. Pavan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350239-03A7-CFC6-CE4F-BD5160C22CBF}"/>
              </a:ext>
            </a:extLst>
          </p:cNvPr>
          <p:cNvSpPr txBox="1"/>
          <p:nvPr/>
        </p:nvSpPr>
        <p:spPr>
          <a:xfrm>
            <a:off x="9411191" y="4294751"/>
            <a:ext cx="129080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cs typeface="Calibri"/>
              </a:rPr>
              <a:t>Gajendra 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3A5CB-79D6-F688-EA19-177B1E869500}"/>
              </a:ext>
            </a:extLst>
          </p:cNvPr>
          <p:cNvSpPr txBox="1"/>
          <p:nvPr/>
        </p:nvSpPr>
        <p:spPr>
          <a:xfrm>
            <a:off x="14390202" y="4291121"/>
            <a:ext cx="112620" cy="1476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1028" name="Picture 4" descr="Sushobhan Avasthi ">
            <a:extLst>
              <a:ext uri="{FF2B5EF4-FFF2-40B4-BE49-F238E27FC236}">
                <a16:creationId xmlns:a16="http://schemas.microsoft.com/office/drawing/2014/main" id="{546DC285-E68D-81AC-8936-DCA4681B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89" y="785817"/>
            <a:ext cx="1564232" cy="15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VAN NUKALA">
            <a:extLst>
              <a:ext uri="{FF2B5EF4-FFF2-40B4-BE49-F238E27FC236}">
                <a16:creationId xmlns:a16="http://schemas.microsoft.com/office/drawing/2014/main" id="{3EF07B1E-08C8-0374-CEE9-DD26551F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90" y="804319"/>
            <a:ext cx="1527228" cy="15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jendra M">
            <a:extLst>
              <a:ext uri="{FF2B5EF4-FFF2-40B4-BE49-F238E27FC236}">
                <a16:creationId xmlns:a16="http://schemas.microsoft.com/office/drawing/2014/main" id="{641149FC-0B39-000E-03B8-337DE4C05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50" r="11597" b="12566"/>
          <a:stretch>
            <a:fillRect/>
          </a:stretch>
        </p:blipFill>
        <p:spPr bwMode="auto">
          <a:xfrm>
            <a:off x="9322461" y="2741217"/>
            <a:ext cx="1563660" cy="16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urabh Chandorkar">
            <a:extLst>
              <a:ext uri="{FF2B5EF4-FFF2-40B4-BE49-F238E27FC236}">
                <a16:creationId xmlns:a16="http://schemas.microsoft.com/office/drawing/2014/main" id="{BA0645BD-50A0-8277-A346-423CA955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71" y="2688748"/>
            <a:ext cx="1587547" cy="15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366E14-9D98-27FB-8749-88141D3059C9}"/>
              </a:ext>
            </a:extLst>
          </p:cNvPr>
          <p:cNvSpPr txBox="1"/>
          <p:nvPr/>
        </p:nvSpPr>
        <p:spPr>
          <a:xfrm>
            <a:off x="7658602" y="4245631"/>
            <a:ext cx="139288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cs typeface="Calibri"/>
              </a:rPr>
              <a:t>Prof </a:t>
            </a:r>
            <a:r>
              <a:rPr lang="en-IN">
                <a:cs typeface="Calibri"/>
              </a:rPr>
              <a:t>Saurabh</a:t>
            </a:r>
          </a:p>
        </p:txBody>
      </p:sp>
    </p:spTree>
    <p:extLst>
      <p:ext uri="{BB962C8B-B14F-4D97-AF65-F5344CB8AC3E}">
        <p14:creationId xmlns:p14="http://schemas.microsoft.com/office/powerpoint/2010/main" val="108625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17"/>
    </mc:Choice>
    <mc:Fallback>
      <p:transition spd="slow" advTm="241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9585-F0B7-CD6A-1645-8D2D19EF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09" y="-18752"/>
            <a:ext cx="10336977" cy="925059"/>
          </a:xfrm>
        </p:spPr>
        <p:txBody>
          <a:bodyPr/>
          <a:lstStyle/>
          <a:p>
            <a:r>
              <a:rPr lang="en-US"/>
              <a:t>ERT Members</a:t>
            </a:r>
          </a:p>
        </p:txBody>
      </p:sp>
      <p:sp>
        <p:nvSpPr>
          <p:cNvPr id="240" name="Google Shape;240;p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graphicFrame>
        <p:nvGraphicFramePr>
          <p:cNvPr id="4" name="Google Shape;241;p7">
            <a:extLst>
              <a:ext uri="{FF2B5EF4-FFF2-40B4-BE49-F238E27FC236}">
                <a16:creationId xmlns:a16="http://schemas.microsoft.com/office/drawing/2014/main" id="{A49DDE1E-A168-6532-5004-7852631FE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78053"/>
              </p:ext>
            </p:extLst>
          </p:nvPr>
        </p:nvGraphicFramePr>
        <p:xfrm>
          <a:off x="1527988" y="623363"/>
          <a:ext cx="10368703" cy="6217920"/>
        </p:xfrm>
        <a:graphic>
          <a:graphicData uri="http://schemas.openxmlformats.org/drawingml/2006/table">
            <a:tbl>
              <a:tblPr>
                <a:noFill/>
                <a:tableStyleId>{9790BB35-9F39-4FE3-BB94-E1EB7A96E323}</a:tableStyleId>
              </a:tblPr>
              <a:tblGrid>
                <a:gridCol w="26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3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endParaRPr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Backup</a:t>
                      </a:r>
                      <a:endParaRPr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 (in order)</a:t>
                      </a:r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kern="1200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 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Pavan Nukala</a:t>
                      </a:r>
                      <a:endParaRPr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/>
                        <a:t>Sushobhan Avasthi</a:t>
                      </a:r>
                      <a:endParaRPr lang="en-US">
                        <a:sym typeface="Calibri"/>
                      </a:endParaRPr>
                    </a:p>
                  </a:txBody>
                  <a:tcPr marL="45720" marR="45720"/>
                </a:tc>
                <a:tc rowSpan="9">
                  <a:txBody>
                    <a:bodyPr/>
                    <a:lstStyle/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</a:t>
                      </a:r>
                      <a:r>
                        <a:rPr lang="en-US" sz="1600" u="none" strike="noStrike" cap="none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incharge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all safety incident.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 of 3-man team that investigates the incident.</a:t>
                      </a:r>
                      <a:endParaRPr lang="en-US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needed, call fire.</a:t>
                      </a:r>
                      <a:endParaRPr lang="en-US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appropriate, declare "all-clear“</a:t>
                      </a:r>
                    </a:p>
                    <a:p>
                      <a:pPr marL="787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9515393595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P: 9902333360</a:t>
                      </a: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00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pnukala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@iisc.ac.in</a:t>
                      </a:r>
                      <a:endParaRPr sz="1600" b="0" i="0" u="sng" strike="noStrike" kern="1200" cap="none" noProof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savasthi@iisc.ac.in</a:t>
                      </a: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ERT-2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Gajendra 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Jagadeesha KB</a:t>
                      </a: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9535550474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P: 7795385941</a:t>
                      </a: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gajendram@iisc.ac.in;</a:t>
                      </a: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Jagadeeshakb@iisc.ac.in</a:t>
                      </a:r>
                      <a:endParaRPr lang="en-IN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ERT-3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Saurabh Chandorkar</a:t>
                      </a:r>
                      <a:endParaRPr sz="16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Thiyaganand R</a:t>
                      </a:r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7022321404</a:t>
                      </a:r>
                      <a:endParaRPr sz="16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8971118917</a:t>
                      </a:r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saurabhc@iisc.ac.in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iyaganandr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@iisc.ac.i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ERT-4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Saleem 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Ahmed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Arjun 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rowSpan="3">
                  <a:txBody>
                    <a:bodyPr/>
                    <a:lstStyle/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Incharge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control room.</a:t>
                      </a:r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the Magnetic board on the Exit door towards Utility building.</a:t>
                      </a:r>
                      <a:endParaRPr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ambulance/security.</a:t>
                      </a:r>
                      <a:endParaRPr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Collects reports from floor in-charges.</a:t>
                      </a:r>
                      <a:endParaRPr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fire, if needed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</a:t>
                      </a:r>
                      <a:r>
                        <a:rPr lang="en-IN" sz="1600" b="0" i="0" u="none" strike="noStrike" cap="none" noProof="0"/>
                        <a:t>7348922321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9496920250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0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saleemb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  <a:sym typeface="Calibri"/>
                        </a:rPr>
                        <a:t>@iisc.ac.in</a:t>
                      </a:r>
                      <a:endParaRPr sz="1600" b="0" i="0" u="sng" strike="noStrike" kern="1200" cap="none" noProof="0">
                        <a:solidFill>
                          <a:schemeClr val="hlink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arjunm1.cense@vendor.iisc.ac.in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Assembly point</a:t>
                      </a:r>
                      <a:endParaRPr lang="en-IN"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Suresha</a:t>
                      </a:r>
                      <a:r>
                        <a:rPr lang="en-IN" sz="16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J</a:t>
                      </a:r>
                      <a:endParaRPr lang="en-IN"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Sabiha</a:t>
                      </a:r>
                      <a:r>
                        <a:rPr lang="en-US" sz="1600" baseline="0"/>
                        <a:t> Sultana</a:t>
                      </a:r>
                      <a:endParaRPr lang="en-US" sz="1600"/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Manage the crowd at assembly point</a:t>
                      </a:r>
                      <a:endParaRPr sz="1600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Relay information to control room</a:t>
                      </a:r>
                      <a:endParaRPr sz="1600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Do not let people leave</a:t>
                      </a:r>
                      <a:endParaRPr sz="1600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Take attendance</a:t>
                      </a:r>
                      <a:endParaRPr sz="160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P:9482773717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9591323919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sureshasj@iisc.ac.in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sabihas@iisc.ac.in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9FB0B-A7AB-DCCC-D6F2-B6E55333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5" y="1240971"/>
            <a:ext cx="10336977" cy="4935992"/>
          </a:xfrm>
        </p:spPr>
        <p:txBody>
          <a:bodyPr>
            <a:normAutofit/>
          </a:bodyPr>
          <a:lstStyle/>
          <a:p>
            <a:r>
              <a:rPr lang="en-IN"/>
              <a:t>Call BMS immediately in case of any local emergency</a:t>
            </a:r>
          </a:p>
          <a:p>
            <a:pPr lvl="1"/>
            <a:r>
              <a:rPr lang="en-IN"/>
              <a:t>Remember 115. </a:t>
            </a:r>
          </a:p>
          <a:p>
            <a:pPr lvl="1"/>
            <a:r>
              <a:rPr lang="en-IN"/>
              <a:t>If 115 is not responsive, call tool owner, bay-in charge, Technology manager, COO -- in that order. Phone numbers are posted near the phone.</a:t>
            </a:r>
          </a:p>
          <a:p>
            <a:r>
              <a:rPr lang="en-IN"/>
              <a:t>In facility emergency, evacuate through nearest exit,</a:t>
            </a:r>
          </a:p>
          <a:p>
            <a:pPr lvl="1"/>
            <a:r>
              <a:rPr lang="en-IN"/>
              <a:t>Press panic button if you notice fire or smoke </a:t>
            </a:r>
          </a:p>
          <a:p>
            <a:pPr lvl="1"/>
            <a:r>
              <a:rPr lang="en-IN"/>
              <a:t>Don’t wait to ungown</a:t>
            </a:r>
          </a:p>
          <a:p>
            <a:pPr lvl="1"/>
            <a:r>
              <a:rPr lang="en-IN"/>
              <a:t>Wait at the assembly points</a:t>
            </a:r>
          </a:p>
          <a:p>
            <a:r>
              <a:rPr lang="en-US"/>
              <a:t>In non-office hours</a:t>
            </a:r>
          </a:p>
          <a:p>
            <a:pPr lvl="1"/>
            <a:r>
              <a:rPr lang="en-US"/>
              <a:t>Also inform BMS</a:t>
            </a:r>
          </a:p>
          <a:p>
            <a:pPr lvl="1"/>
            <a:r>
              <a:rPr lang="en-IN"/>
              <a:t>Call tool owner, bay-in charge, Technology manager, COO -- in that order.</a:t>
            </a:r>
            <a:r>
              <a:rPr lang="en-US"/>
              <a:t> </a:t>
            </a:r>
          </a:p>
          <a:p>
            <a:pPr lvl="1"/>
            <a:r>
              <a:rPr lang="en-US"/>
              <a:t>Message the user group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 vert="horz" wrap="square" lIns="0" tIns="495173" rIns="0" bIns="0" rtlCol="0" anchor="ctr">
            <a:spAutoFit/>
          </a:bodyPr>
          <a:lstStyle/>
          <a:p>
            <a:r>
              <a:rPr lang="en-IN"/>
              <a:t>Emergency Response: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DD35-F3A4-D7D1-1C73-4B9F13E88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IN"/>
              <a:t>Emergency Numbers</a:t>
            </a:r>
          </a:p>
        </p:txBody>
      </p:sp>
      <p:sp>
        <p:nvSpPr>
          <p:cNvPr id="312" name="Google Shape;312;p11"/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IN"/>
              <a:pPr lvl="0"/>
              <a:t>21</a:t>
            </a:fld>
            <a:endParaRPr lang="en-I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2202C7-94D7-2BB9-4C96-E52EA1CF6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22688"/>
              </p:ext>
            </p:extLst>
          </p:nvPr>
        </p:nvGraphicFramePr>
        <p:xfrm>
          <a:off x="1822616" y="1309426"/>
          <a:ext cx="9954751" cy="4174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48739">
                  <a:extLst>
                    <a:ext uri="{9D8B030D-6E8A-4147-A177-3AD203B41FA5}">
                      <a16:colId xmlns:a16="http://schemas.microsoft.com/office/drawing/2014/main" val="881082970"/>
                    </a:ext>
                  </a:extLst>
                </a:gridCol>
                <a:gridCol w="2988748">
                  <a:extLst>
                    <a:ext uri="{9D8B030D-6E8A-4147-A177-3AD203B41FA5}">
                      <a16:colId xmlns:a16="http://schemas.microsoft.com/office/drawing/2014/main" val="3327568843"/>
                    </a:ext>
                  </a:extLst>
                </a:gridCol>
                <a:gridCol w="5517264">
                  <a:extLst>
                    <a:ext uri="{9D8B030D-6E8A-4147-A177-3AD203B41FA5}">
                      <a16:colId xmlns:a16="http://schemas.microsoft.com/office/drawing/2014/main" val="2564746026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</a:rPr>
                        <a:t>Contact</a:t>
                      </a:r>
                      <a:endParaRPr lang="en-IN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  <a:endParaRPr lang="en-IN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9600857"/>
                  </a:ext>
                </a:extLst>
              </a:tr>
              <a:tr h="240030">
                <a:tc rowSpan="8">
                  <a:txBody>
                    <a:bodyPr/>
                    <a:lstStyle/>
                    <a:p>
                      <a:pPr marL="0" marR="0" indent="0" algn="ctr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</a:t>
                      </a: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CeNSE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ERT Team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EPABX: 115	P: 080-23229333-24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6535218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Engineering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EPABX: 128/113	P: 8971118917, 9535550474, 9901011042, 7795385941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088165"/>
                  </a:ext>
                </a:extLst>
              </a:tr>
              <a:tr h="26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safety control room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5555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634217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Security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2225      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757539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ICU on Wheels 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4444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5224361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OLSEH Office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3199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4317192"/>
                  </a:ext>
                </a:extLst>
              </a:tr>
              <a:tr h="268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R="0" algn="l" rtl="0" eaLnBrk="1" fontAlgn="b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Health </a:t>
                      </a: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center</a:t>
                      </a: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/Ambulance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2390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6798996"/>
                  </a:ext>
                </a:extLst>
              </a:tr>
              <a:tr h="268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Snake Rescue Volunteer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080 2293 2506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4178872"/>
                  </a:ext>
                </a:extLst>
              </a:tr>
              <a:tr h="240030">
                <a:tc rowSpan="8">
                  <a:txBody>
                    <a:bodyPr/>
                    <a:lstStyle/>
                    <a:p>
                      <a:pPr marL="0" marR="0" indent="0" algn="ctr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Outside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eaLnBrk="1" fontAlgn="b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Yeshwanthpur</a:t>
                      </a: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 fire station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080-101, 080-2297 1544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0486792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R="0" algn="l" rtl="0" eaLnBrk="1" fontAlgn="b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Sadashivanagara</a:t>
                      </a: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 police station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080-100, 080-2294 2526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904705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Ambulance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080-102 080-108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97551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Mallya Hospital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080-2224 2325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1660115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M. S. Ramaiah Hospital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080-2360 8888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06155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Manipal Hospital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080-2521 1200 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2583251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Columbia Asia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080-3989 8969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7020322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Narayana </a:t>
                      </a: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Hrudayalaya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080-27835000-18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07876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82DE58-7927-1FD1-2108-BA9DA2A1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Description Of Revision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A732D-3EC9-2C51-8E20-EBC06AABA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54361-EB07-6CE6-017D-6B7B758BE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33654"/>
              </p:ext>
            </p:extLst>
          </p:nvPr>
        </p:nvGraphicFramePr>
        <p:xfrm>
          <a:off x="1826558" y="1557617"/>
          <a:ext cx="9481427" cy="3083882"/>
        </p:xfrm>
        <a:graphic>
          <a:graphicData uri="http://schemas.openxmlformats.org/drawingml/2006/table">
            <a:tbl>
              <a:tblPr bandRow="1">
                <a:tableStyleId>{9790BB35-9F39-4FE3-BB94-E1EB7A96E323}</a:tableStyleId>
              </a:tblPr>
              <a:tblGrid>
                <a:gridCol w="1525400">
                  <a:extLst>
                    <a:ext uri="{9D8B030D-6E8A-4147-A177-3AD203B41FA5}">
                      <a16:colId xmlns:a16="http://schemas.microsoft.com/office/drawing/2014/main" val="2539857506"/>
                    </a:ext>
                  </a:extLst>
                </a:gridCol>
                <a:gridCol w="1449451">
                  <a:extLst>
                    <a:ext uri="{9D8B030D-6E8A-4147-A177-3AD203B41FA5}">
                      <a16:colId xmlns:a16="http://schemas.microsoft.com/office/drawing/2014/main" val="1957038849"/>
                    </a:ext>
                  </a:extLst>
                </a:gridCol>
                <a:gridCol w="2714004">
                  <a:extLst>
                    <a:ext uri="{9D8B030D-6E8A-4147-A177-3AD203B41FA5}">
                      <a16:colId xmlns:a16="http://schemas.microsoft.com/office/drawing/2014/main" val="1725139315"/>
                    </a:ext>
                  </a:extLst>
                </a:gridCol>
                <a:gridCol w="1896286">
                  <a:extLst>
                    <a:ext uri="{9D8B030D-6E8A-4147-A177-3AD203B41FA5}">
                      <a16:colId xmlns:a16="http://schemas.microsoft.com/office/drawing/2014/main" val="553722269"/>
                    </a:ext>
                  </a:extLst>
                </a:gridCol>
                <a:gridCol w="1896286">
                  <a:extLst>
                    <a:ext uri="{9D8B030D-6E8A-4147-A177-3AD203B41FA5}">
                      <a16:colId xmlns:a16="http://schemas.microsoft.com/office/drawing/2014/main" val="1322685571"/>
                    </a:ext>
                  </a:extLst>
                </a:gridCol>
              </a:tblGrid>
              <a:tr h="616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Version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Date 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Description of Change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Sections Affected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Approved By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920607"/>
                  </a:ext>
                </a:extLst>
              </a:tr>
              <a:tr h="708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4.4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Previous approved version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197304"/>
                  </a:ext>
                </a:extLst>
              </a:tr>
              <a:tr h="17587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4.5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07-01-2026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1.Updated Emergency Response Team (ERT) members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2. “All-Clear” authority list: </a:t>
                      </a:r>
                      <a:r>
                        <a:rPr lang="en-US" sz="1400" b="1" err="1"/>
                        <a:t>Thiyaganand</a:t>
                      </a:r>
                      <a:r>
                        <a:rPr lang="en-US" sz="1400" b="1"/>
                        <a:t> R replaced by Prof. Saurabh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Step 4: Wait for an “All-Clear” (ERT Authorization Section)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Chair, EHSS Committee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1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4198-3C43-8D93-AA9B-D729C19E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ERT Members</a:t>
            </a:r>
          </a:p>
        </p:txBody>
      </p:sp>
      <p:sp>
        <p:nvSpPr>
          <p:cNvPr id="246" name="Google Shape;246;p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graphicFrame>
        <p:nvGraphicFramePr>
          <p:cNvPr id="247" name="Google Shape;247;p8"/>
          <p:cNvGraphicFramePr/>
          <p:nvPr>
            <p:extLst>
              <p:ext uri="{D42A27DB-BD31-4B8C-83A1-F6EECF244321}">
                <p14:modId xmlns:p14="http://schemas.microsoft.com/office/powerpoint/2010/main" val="1956571007"/>
              </p:ext>
            </p:extLst>
          </p:nvPr>
        </p:nvGraphicFramePr>
        <p:xfrm>
          <a:off x="1467603" y="829565"/>
          <a:ext cx="9934736" cy="6024835"/>
        </p:xfrm>
        <a:graphic>
          <a:graphicData uri="http://schemas.openxmlformats.org/drawingml/2006/table">
            <a:tbl>
              <a:tblPr>
                <a:noFill/>
                <a:tableStyleId>{9790BB35-9F39-4FE3-BB94-E1EB7A96E323}</a:tableStyleId>
              </a:tblPr>
              <a:tblGrid>
                <a:gridCol w="17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9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8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 (in order)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0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 Floor Leader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 err="1">
                          <a:solidFill>
                            <a:srgbClr val="000000"/>
                          </a:solidFill>
                          <a:latin typeface="Calibri"/>
                        </a:rPr>
                        <a:t>Nandeesh</a:t>
                      </a: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endParaRPr lang="en-US" sz="1200" b="0" i="0" u="none" strike="noStrike" cap="none" noProof="0">
                        <a:solidFill>
                          <a:srgbClr val="000000"/>
                        </a:solidFill>
                        <a:latin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Sreetosh</a:t>
                      </a:r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Goswami</a:t>
                      </a:r>
                    </a:p>
                  </a:txBody>
                  <a:tcPr marL="9525" marR="9525" marT="9525" marB="0" anchor="b"/>
                </a:tc>
                <a:tc rowSpan="28">
                  <a:txBody>
                    <a:bodyPr/>
                    <a:lstStyle/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During evacuation ensure the population to the nearest exit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Report to control room if you see any unconscious people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Report back to control room after evacuation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Do not enter rooms that seem unsafe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Do not help unconscious people</a:t>
                      </a:r>
                    </a:p>
                  </a:txBody>
                  <a:tcPr marL="2900" marR="2900" marT="29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9980201320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7044184754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chemeClr val="hlink"/>
                          </a:solidFill>
                        </a:rPr>
                        <a:t>nandeeshn.cense@vendor.iisc.ac.in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  <a:hlinkClick r:id="rId3"/>
                        </a:rPr>
                        <a:t>sreetosh@iisc.ac.in</a:t>
                      </a:r>
                      <a:endParaRPr lang="en-IN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Rajesh R</a:t>
                      </a:r>
                      <a:endParaRPr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Bindu Poornima</a:t>
                      </a:r>
                      <a:endParaRPr sz="12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7259631005</a:t>
                      </a:r>
                      <a:endParaRPr lang="en-US"/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P: 9008465465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rajeshr@iisc.ac.in</a:t>
                      </a:r>
                      <a:endParaRPr lang="en-US"/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binduj.cense@vendor.iisc.ac.in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80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Floor Leaders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Akshay Naik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Usha Vijay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9611396194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P: 9902599116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9302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  <a:hlinkClick r:id="rId5"/>
                        </a:rPr>
                        <a:t>anaik@iisc.ac.in</a:t>
                      </a:r>
                      <a:endParaRPr lang="en-IN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</a:rPr>
                        <a:t>ushavijay.cense</a:t>
                      </a: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  <a:sym typeface="Calibri"/>
                        </a:rPr>
                        <a:t>@</a:t>
                      </a: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</a:rPr>
                        <a:t>vendor.</a:t>
                      </a: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  <a:sym typeface="Calibri"/>
                        </a:rPr>
                        <a:t>iisc.ac.in</a:t>
                      </a:r>
                      <a:endParaRPr sz="1200" b="0" i="0" u="sng" strike="noStrike" cap="none" noProof="0">
                        <a:solidFill>
                          <a:srgbClr val="5200FF"/>
                        </a:solidFill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144061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68531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Gayathri Pillai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Vini Gautam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78003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7642802806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9108687294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79793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  <a:hlinkClick r:id="rId6"/>
                        </a:rPr>
                        <a:t>gpillai@iisc.ac.in</a:t>
                      </a:r>
                      <a:endParaRPr lang="en-IN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</a:rPr>
                        <a:t>vini@iisc.ac.in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7009"/>
                  </a:ext>
                </a:extLst>
              </a:tr>
              <a:tr h="17936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Floor Leader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Manoj Varma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Jithin MA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9902346297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7012177455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mvarma@iisc.ac.in</a:t>
                      </a:r>
                      <a:endParaRPr sz="1200" b="0" i="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jithinma@iisc.ac.in</a:t>
                      </a:r>
                      <a:endParaRPr sz="1200" b="0" i="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Somashekar P S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Seema Jaiswal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8762203074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7250211023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sng" strike="noStrike" kern="120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somashekarps.cense@vendor.iisc.ac.in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</a:rPr>
                        <a:t>seemajaiswal@iisc.ac.in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36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Third Floor Leaders</a:t>
                      </a:r>
                      <a:endParaRPr lang="en-IN"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Aditya </a:t>
                      </a:r>
                      <a:r>
                        <a:rPr lang="en-IN" sz="1200" b="0" i="0" u="none" strike="noStrike" cap="none" noProof="0" err="1">
                          <a:solidFill>
                            <a:srgbClr val="000000"/>
                          </a:solidFill>
                          <a:latin typeface="Calibri"/>
                        </a:rPr>
                        <a:t>Sadhanala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Anish </a:t>
                      </a:r>
                      <a:r>
                        <a:rPr lang="en-IN" sz="1200" b="0" i="0" u="none" strike="noStrike" kern="1200" cap="none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Itagi</a:t>
                      </a:r>
                      <a:endParaRPr lang="en-IN" sz="12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9606122796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7892598535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chemeClr val="hlink"/>
                          </a:solidFill>
                          <a:latin typeface="Calibri"/>
                          <a:hlinkClick r:id="rId8"/>
                        </a:rPr>
                        <a:t>sadhanala@iisc.ac.in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anishitagi.cense@vendor.iisc.ac.in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Supradeepa</a:t>
                      </a: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V. R.</a:t>
                      </a:r>
                      <a:endParaRPr lang="en-IN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IN" sz="1200" b="0" i="0" u="none" strike="noStrike" cap="non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Veera Pandi N</a:t>
                      </a:r>
                      <a:endParaRPr lang="en-US"/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8277155752</a:t>
                      </a:r>
                      <a:endParaRPr lang="en-IN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</a:rPr>
                        <a:t>P: 9739744049</a:t>
                      </a:r>
                      <a:endParaRPr lang="en-IN"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supradeepa@iisc.ac.in</a:t>
                      </a:r>
                      <a:endParaRPr lang="en-IN" sz="1200" b="0" i="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chemeClr val="hlink"/>
                          </a:solidFill>
                        </a:rPr>
                        <a:t>veerapandi.cense@vendor.iisc.ac.in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2EED-71E1-51A9-40F5-AC70BE94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ERT Members</a:t>
            </a:r>
          </a:p>
        </p:txBody>
      </p:sp>
      <p:sp>
        <p:nvSpPr>
          <p:cNvPr id="252" name="Google Shape;252;p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graphicFrame>
        <p:nvGraphicFramePr>
          <p:cNvPr id="253" name="Google Shape;253;p9"/>
          <p:cNvGraphicFramePr/>
          <p:nvPr>
            <p:extLst>
              <p:ext uri="{D42A27DB-BD31-4B8C-83A1-F6EECF244321}">
                <p14:modId xmlns:p14="http://schemas.microsoft.com/office/powerpoint/2010/main" val="1996426902"/>
              </p:ext>
            </p:extLst>
          </p:nvPr>
        </p:nvGraphicFramePr>
        <p:xfrm>
          <a:off x="1663775" y="1406880"/>
          <a:ext cx="9676158" cy="4266634"/>
        </p:xfrm>
        <a:graphic>
          <a:graphicData uri="http://schemas.openxmlformats.org/drawingml/2006/table">
            <a:tbl>
              <a:tblPr>
                <a:noFill/>
                <a:tableStyleId>{9790BB35-9F39-4FE3-BB94-E1EB7A96E323}</a:tableStyleId>
              </a:tblPr>
              <a:tblGrid>
                <a:gridCol w="192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endParaRPr sz="160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Backup</a:t>
                      </a:r>
                      <a:endParaRPr sz="160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 (in order)</a:t>
                      </a:r>
                      <a:endParaRPr sz="160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7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MNCF Leaders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Abhishek Chaturvedi</a:t>
                      </a:r>
                      <a:endParaRPr lang="en-US">
                        <a:effectLst/>
                        <a:sym typeface="Calibri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Dhanalakshmi</a:t>
                      </a:r>
                      <a:endParaRPr lang="en-US"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Make sure MNCF evacuates</a:t>
                      </a:r>
                      <a:b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Report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control room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9481940054</a:t>
                      </a:r>
                      <a:endParaRPr lang="en-US">
                        <a:effectLst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P: 7348860925</a:t>
                      </a:r>
                      <a:endParaRPr lang="en-US" sz="1600" b="0" i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abhishekc@iisc.ac.in</a:t>
                      </a: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pdhanalakshm.cense@vendor.iisc.ac.in</a:t>
                      </a: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Ambresh</a:t>
                      </a: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m</a:t>
                      </a:r>
                      <a:endParaRPr lang="en-IN">
                        <a:effectLst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Kumar MP</a:t>
                      </a:r>
                      <a:endParaRPr lang="en-IN" sz="1600" b="0" i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 9731883339</a:t>
                      </a:r>
                      <a:endParaRPr lang="en-IN">
                        <a:effectLst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</a:t>
                      </a: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9886565894</a:t>
                      </a:r>
                      <a:endParaRPr lang="en-IN" sz="1600" b="0" i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ambreshm@iisc.ac.in</a:t>
                      </a: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 </a:t>
                      </a:r>
                      <a:endParaRPr lang="en-IN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kumarmp.cense@vendor.iisc.ac.in</a:t>
                      </a:r>
                      <a:endParaRPr lang="en-US" sz="14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7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NNFC Leaders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Ajeya Shettar</a:t>
                      </a:r>
                      <a:endParaRPr lang="en-IN"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JAYACHANDRA REDDY</a:t>
                      </a:r>
                      <a:endParaRPr lang="en-IN" sz="1600" b="0" i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Make sure NNFC evacuates</a:t>
                      </a:r>
                      <a:b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Report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control room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8861817002</a:t>
                      </a:r>
                      <a:endParaRPr lang="en-US"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8792207303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ajeyashettar@iisc.ac.in</a:t>
                      </a:r>
                      <a:endParaRPr lang="en-IN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  <a:hlinkClick r:id="rId4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  <a:hlinkClick r:id="rId4"/>
                        </a:rPr>
                        <a:t>jayachandrar@iisc.ac.in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Chandan HB</a:t>
                      </a:r>
                      <a:endParaRPr lang="en-US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Rekha</a:t>
                      </a:r>
                      <a:endParaRPr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P: 9036423944</a:t>
                      </a:r>
                      <a:endParaRPr lang="en-US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</a:t>
                      </a:r>
                      <a:r>
                        <a:rPr lang="en-IN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7760107913</a:t>
                      </a:r>
                      <a:endParaRPr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chandanh@iisc.ac.in</a:t>
                      </a:r>
                      <a:endParaRPr lang="en-IN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rgbClr val="696CFB"/>
                          </a:solidFill>
                          <a:effectLst/>
                          <a:latin typeface="Calibri"/>
                          <a:ea typeface="Calibri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rekham@iisc.ac.in</a:t>
                      </a:r>
                      <a:endParaRPr lang="en-US" sz="1600" b="0" i="0" u="none" strike="noStrike" kern="1200">
                        <a:solidFill>
                          <a:srgbClr val="696CFB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25" marR="8725" marT="8725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4294967295"/>
          </p:nvPr>
        </p:nvSpPr>
        <p:spPr>
          <a:xfrm>
            <a:off x="1317356" y="98767"/>
            <a:ext cx="95694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Evacuation procedure: During Working Hours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4294967295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400"/>
              <a:t>5</a:t>
            </a:fld>
            <a:endParaRPr sz="1400"/>
          </a:p>
        </p:txBody>
      </p:sp>
      <p:sp>
        <p:nvSpPr>
          <p:cNvPr id="167" name="Google Shape;167;p2"/>
          <p:cNvSpPr txBox="1"/>
          <p:nvPr/>
        </p:nvSpPr>
        <p:spPr>
          <a:xfrm>
            <a:off x="10076745" y="745949"/>
            <a:ext cx="1620122" cy="8309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All information goes through control room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302EF6-3716-F379-F248-8BCB5267DCD1}"/>
              </a:ext>
            </a:extLst>
          </p:cNvPr>
          <p:cNvGrpSpPr/>
          <p:nvPr/>
        </p:nvGrpSpPr>
        <p:grpSpPr>
          <a:xfrm>
            <a:off x="9077443" y="5451065"/>
            <a:ext cx="2851205" cy="1141744"/>
            <a:chOff x="1120483" y="730634"/>
            <a:chExt cx="2851205" cy="1141744"/>
          </a:xfrm>
        </p:grpSpPr>
        <p:sp>
          <p:nvSpPr>
            <p:cNvPr id="157" name="Google Shape;157;p2"/>
            <p:cNvSpPr/>
            <p:nvPr/>
          </p:nvSpPr>
          <p:spPr>
            <a:xfrm>
              <a:off x="1120483" y="779451"/>
              <a:ext cx="781901" cy="175802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120483" y="992782"/>
              <a:ext cx="781901" cy="175802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20483" y="1214799"/>
              <a:ext cx="781901" cy="1758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1902384" y="730634"/>
              <a:ext cx="80970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BMS</a:t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1902384" y="931041"/>
              <a:ext cx="135664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 1/2/3</a:t>
              </a: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1902384" y="1155014"/>
              <a:ext cx="11290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ERT4</a:t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20483" y="1438772"/>
              <a:ext cx="781901" cy="175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1902384" y="1404199"/>
              <a:ext cx="1980534" cy="23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 </a:t>
              </a:r>
              <a:r>
                <a:rPr lang="en-IN" sz="12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incharge</a:t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22802" y="1687532"/>
              <a:ext cx="781900" cy="1758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1902384" y="1653892"/>
              <a:ext cx="2069304" cy="218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Floor/NNfC/MNCF Leaders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507AB43-0933-7D60-652A-62D1DCBE9516}"/>
              </a:ext>
            </a:extLst>
          </p:cNvPr>
          <p:cNvGrpSpPr/>
          <p:nvPr/>
        </p:nvGrpSpPr>
        <p:grpSpPr>
          <a:xfrm>
            <a:off x="7144045" y="5407194"/>
            <a:ext cx="1827164" cy="1312139"/>
            <a:chOff x="7307597" y="5324573"/>
            <a:chExt cx="1827164" cy="1312139"/>
          </a:xfrm>
        </p:grpSpPr>
        <p:pic>
          <p:nvPicPr>
            <p:cNvPr id="264" name="Picture 2" descr="Image result for assembly point">
              <a:extLst>
                <a:ext uri="{FF2B5EF4-FFF2-40B4-BE49-F238E27FC236}">
                  <a16:creationId xmlns:a16="http://schemas.microsoft.com/office/drawing/2014/main" id="{DB8FF83D-C1BD-176E-D863-57FDA271B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97" y="5324573"/>
              <a:ext cx="412680" cy="4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" name="Google Shape;160;p2">
              <a:extLst>
                <a:ext uri="{FF2B5EF4-FFF2-40B4-BE49-F238E27FC236}">
                  <a16:creationId xmlns:a16="http://schemas.microsoft.com/office/drawing/2014/main" id="{468FA272-E014-1920-DEF8-E55FF5FB5F43}"/>
                </a:ext>
              </a:extLst>
            </p:cNvPr>
            <p:cNvSpPr txBox="1"/>
            <p:nvPr/>
          </p:nvSpPr>
          <p:spPr>
            <a:xfrm>
              <a:off x="7730045" y="5398581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</a:t>
              </a:r>
              <a:endParaRPr/>
            </a:p>
          </p:txBody>
        </p:sp>
        <p:sp>
          <p:nvSpPr>
            <p:cNvPr id="267" name="Google Shape;160;p2">
              <a:extLst>
                <a:ext uri="{FF2B5EF4-FFF2-40B4-BE49-F238E27FC236}">
                  <a16:creationId xmlns:a16="http://schemas.microsoft.com/office/drawing/2014/main" id="{145D63BC-01B8-BC5A-A711-60A37CC7153B}"/>
                </a:ext>
              </a:extLst>
            </p:cNvPr>
            <p:cNvSpPr txBox="1"/>
            <p:nvPr/>
          </p:nvSpPr>
          <p:spPr>
            <a:xfrm>
              <a:off x="7730045" y="5848674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Control room</a:t>
              </a:r>
              <a:endParaRPr/>
            </a:p>
          </p:txBody>
        </p:sp>
        <p:pic>
          <p:nvPicPr>
            <p:cNvPr id="273" name="Graphic 272" descr="Clipboard Badge with solid fill">
              <a:extLst>
                <a:ext uri="{FF2B5EF4-FFF2-40B4-BE49-F238E27FC236}">
                  <a16:creationId xmlns:a16="http://schemas.microsoft.com/office/drawing/2014/main" id="{0FFBAAB5-9253-25EE-16B0-5E467F998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7597" y="5774303"/>
              <a:ext cx="412680" cy="412680"/>
            </a:xfrm>
            <a:prstGeom prst="rect">
              <a:avLst/>
            </a:prstGeom>
          </p:spPr>
        </p:pic>
        <p:pic>
          <p:nvPicPr>
            <p:cNvPr id="275" name="Graphic 274" descr="Spilt/Cracked Glass Of Milk with solid fill">
              <a:extLst>
                <a:ext uri="{FF2B5EF4-FFF2-40B4-BE49-F238E27FC236}">
                  <a16:creationId xmlns:a16="http://schemas.microsoft.com/office/drawing/2014/main" id="{7A36A2C7-F91A-9ABD-0EC4-BEE7908AA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07597" y="6224032"/>
              <a:ext cx="412680" cy="412680"/>
            </a:xfrm>
            <a:prstGeom prst="rect">
              <a:avLst/>
            </a:prstGeom>
          </p:spPr>
        </p:pic>
        <p:sp>
          <p:nvSpPr>
            <p:cNvPr id="276" name="Google Shape;160;p2">
              <a:extLst>
                <a:ext uri="{FF2B5EF4-FFF2-40B4-BE49-F238E27FC236}">
                  <a16:creationId xmlns:a16="http://schemas.microsoft.com/office/drawing/2014/main" id="{519C6EA5-EB7F-202C-31B2-20974CEE9CAA}"/>
                </a:ext>
              </a:extLst>
            </p:cNvPr>
            <p:cNvSpPr txBox="1"/>
            <p:nvPr/>
          </p:nvSpPr>
          <p:spPr>
            <a:xfrm>
              <a:off x="7730045" y="6298767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Accident site</a:t>
              </a:r>
              <a:endParaRPr/>
            </a:p>
          </p:txBody>
        </p:sp>
      </p:grpSp>
      <p:sp>
        <p:nvSpPr>
          <p:cNvPr id="126" name="Google Shape;126;p2"/>
          <p:cNvSpPr txBox="1"/>
          <p:nvPr/>
        </p:nvSpPr>
        <p:spPr>
          <a:xfrm rot="16200000">
            <a:off x="-465678" y="3127907"/>
            <a:ext cx="2179778" cy="682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491702" y="752611"/>
            <a:ext cx="2160000" cy="72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to ERT in control room</a:t>
            </a:r>
            <a:endParaRPr sz="1400"/>
          </a:p>
        </p:txBody>
      </p:sp>
      <p:sp>
        <p:nvSpPr>
          <p:cNvPr id="129" name="Google Shape;129;p2"/>
          <p:cNvSpPr/>
          <p:nvPr/>
        </p:nvSpPr>
        <p:spPr>
          <a:xfrm>
            <a:off x="4178187" y="752611"/>
            <a:ext cx="2160000" cy="72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alarm location. Take over BMS computer</a:t>
            </a:r>
            <a:endParaRPr sz="1400"/>
          </a:p>
        </p:txBody>
      </p:sp>
      <p:sp>
        <p:nvSpPr>
          <p:cNvPr id="131" name="Google Shape;131;p2"/>
          <p:cNvSpPr/>
          <p:nvPr/>
        </p:nvSpPr>
        <p:spPr>
          <a:xfrm>
            <a:off x="6864672" y="752611"/>
            <a:ext cx="2160000" cy="72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list of occupants from biometric</a:t>
            </a:r>
            <a:endParaRPr lang="en-IN" sz="1400"/>
          </a:p>
        </p:txBody>
      </p:sp>
      <p:sp>
        <p:nvSpPr>
          <p:cNvPr id="134" name="Google Shape;134;p2"/>
          <p:cNvSpPr txBox="1"/>
          <p:nvPr/>
        </p:nvSpPr>
        <p:spPr>
          <a:xfrm>
            <a:off x="4178187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nvestigate. Carry walkie. </a:t>
            </a:r>
            <a:r>
              <a:rPr lang="en-IN" sz="140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SCUBA for plenum, </a:t>
            </a:r>
            <a:r>
              <a:rPr lang="en-US" sz="1400">
                <a:solidFill>
                  <a:srgbClr val="FF0000"/>
                </a:solidFill>
                <a:ea typeface="+mn-lt"/>
                <a:cs typeface="+mn-lt"/>
                <a:sym typeface="Calibri"/>
              </a:rPr>
              <a:t>SF30, 31, 32, and 33.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6864672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Cordon off the area. Victims? Turn-off power? Open windows? </a:t>
            </a:r>
            <a:endParaRPr sz="1400"/>
          </a:p>
        </p:txBody>
      </p:sp>
      <p:sp>
        <p:nvSpPr>
          <p:cNvPr id="138" name="Google Shape;138;p2"/>
          <p:cNvSpPr txBox="1"/>
          <p:nvPr/>
        </p:nvSpPr>
        <p:spPr>
          <a:xfrm>
            <a:off x="9551157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</a:t>
            </a:r>
            <a:endParaRPr lang="en-I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</a:t>
            </a:r>
            <a:endParaRPr sz="1400"/>
          </a:p>
        </p:txBody>
      </p:sp>
      <p:sp>
        <p:nvSpPr>
          <p:cNvPr id="140" name="Google Shape;140;p2"/>
          <p:cNvSpPr txBox="1"/>
          <p:nvPr/>
        </p:nvSpPr>
        <p:spPr>
          <a:xfrm>
            <a:off x="1491702" y="1774799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7874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400" u="none" strike="noStrike" cap="none">
                <a:latin typeface="Calibri"/>
                <a:ea typeface="Calibri"/>
                <a:cs typeface="Calibri"/>
                <a:sym typeface="Calibri"/>
              </a:rPr>
              <a:t>Change the Magnetic board on the Exit door towards Utility building.</a:t>
            </a:r>
            <a:endParaRPr lang="en-US" sz="1100"/>
          </a:p>
        </p:txBody>
      </p:sp>
      <p:sp>
        <p:nvSpPr>
          <p:cNvPr id="142" name="Google Shape;142;p2"/>
          <p:cNvSpPr txBox="1"/>
          <p:nvPr/>
        </p:nvSpPr>
        <p:spPr>
          <a:xfrm>
            <a:off x="4178187" y="1774799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Set-up control room in GF09. Get 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BMS</a:t>
            </a:r>
            <a:endParaRPr sz="1400"/>
          </a:p>
        </p:txBody>
      </p:sp>
      <p:sp>
        <p:nvSpPr>
          <p:cNvPr id="144" name="Google Shape;144;p2"/>
          <p:cNvSpPr txBox="1"/>
          <p:nvPr/>
        </p:nvSpPr>
        <p:spPr>
          <a:xfrm>
            <a:off x="6864672" y="1774799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security. If ERT asks, call fire truck &amp;ambulance</a:t>
            </a:r>
            <a:endParaRPr lang="en-US" sz="1400"/>
          </a:p>
        </p:txBody>
      </p:sp>
      <p:sp>
        <p:nvSpPr>
          <p:cNvPr id="146" name="Google Shape;146;p2"/>
          <p:cNvSpPr txBox="1"/>
          <p:nvPr/>
        </p:nvSpPr>
        <p:spPr>
          <a:xfrm>
            <a:off x="1491702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400"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assembly point. Manage the crowd. </a:t>
            </a:r>
            <a:endParaRPr sz="1400"/>
          </a:p>
        </p:txBody>
      </p:sp>
      <p:sp>
        <p:nvSpPr>
          <p:cNvPr id="148" name="Google Shape;148;p2"/>
          <p:cNvSpPr txBox="1"/>
          <p:nvPr/>
        </p:nvSpPr>
        <p:spPr>
          <a:xfrm>
            <a:off x="3644276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information from crowd?</a:t>
            </a:r>
            <a:endParaRPr sz="1400"/>
          </a:p>
        </p:txBody>
      </p:sp>
      <p:sp>
        <p:nvSpPr>
          <p:cNvPr id="150" name="Google Shape;150;p2"/>
          <p:cNvSpPr txBox="1"/>
          <p:nvPr/>
        </p:nvSpPr>
        <p:spPr>
          <a:xfrm>
            <a:off x="1491702" y="5381363"/>
            <a:ext cx="216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(Floor Leaders)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Evacuate your floor. Do not enter plenum, </a:t>
            </a:r>
            <a:r>
              <a:rPr lang="en-IN" sz="1400">
                <a:solidFill>
                  <a:schemeClr val="bg1"/>
                </a:solidFill>
                <a:ea typeface="+mn-lt"/>
                <a:cs typeface="+mn-lt"/>
                <a:sym typeface="Calibri"/>
              </a:rPr>
              <a:t>SF30, 31, 32, and 33.</a:t>
            </a:r>
            <a:r>
              <a:rPr lang="en-I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Just knock.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4165167" y="5381363"/>
            <a:ext cx="216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(Floor Leaders)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Report to control room.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3" name="Google Shape;148;p2">
            <a:extLst>
              <a:ext uri="{FF2B5EF4-FFF2-40B4-BE49-F238E27FC236}">
                <a16:creationId xmlns:a16="http://schemas.microsoft.com/office/drawing/2014/main" id="{1AA3B701-D36F-FFD6-DC73-99EDFB56FE62}"/>
              </a:ext>
            </a:extLst>
          </p:cNvPr>
          <p:cNvSpPr txBox="1"/>
          <p:nvPr/>
        </p:nvSpPr>
        <p:spPr>
          <a:xfrm>
            <a:off x="5796850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Count the </a:t>
            </a:r>
            <a:r>
              <a:rPr lang="en-IN" sz="140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NNfC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MNCF occupants. </a:t>
            </a:r>
            <a:endParaRPr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4A4ECA-F2A6-7E82-1624-515A23FB7DC5}"/>
              </a:ext>
            </a:extLst>
          </p:cNvPr>
          <p:cNvCxnSpPr>
            <a:cxnSpLocks/>
            <a:stCxn id="148" idx="3"/>
            <a:endCxn id="3" idx="1"/>
          </p:cNvCxnSpPr>
          <p:nvPr/>
        </p:nvCxnSpPr>
        <p:spPr>
          <a:xfrm>
            <a:off x="5228276" y="4629175"/>
            <a:ext cx="56857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C9E1C5-5015-3A6A-17E2-364582E28ECA}"/>
              </a:ext>
            </a:extLst>
          </p:cNvPr>
          <p:cNvCxnSpPr>
            <a:cxnSpLocks/>
            <a:stCxn id="146" idx="3"/>
            <a:endCxn id="148" idx="1"/>
          </p:cNvCxnSpPr>
          <p:nvPr/>
        </p:nvCxnSpPr>
        <p:spPr>
          <a:xfrm>
            <a:off x="3075702" y="4629175"/>
            <a:ext cx="56857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0824CA8E-0D37-5EDF-9FF0-6E54185545D0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960400" y="3218402"/>
            <a:ext cx="531302" cy="208585"/>
          </a:xfrm>
          <a:prstGeom prst="bentConnector3">
            <a:avLst>
              <a:gd name="adj1" fmla="val 50000"/>
            </a:avLst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4D1CD1F1-7ECA-2CA2-8600-1EE8D7614C10}"/>
              </a:ext>
            </a:extLst>
          </p:cNvPr>
          <p:cNvCxnSpPr>
            <a:cxnSpLocks/>
            <a:endCxn id="140" idx="1"/>
          </p:cNvCxnSpPr>
          <p:nvPr/>
        </p:nvCxnSpPr>
        <p:spPr>
          <a:xfrm flipV="1">
            <a:off x="965218" y="2224799"/>
            <a:ext cx="526484" cy="14170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65BFA8-4A2F-42F7-FCA6-52DF10BA292C}"/>
              </a:ext>
            </a:extLst>
          </p:cNvPr>
          <p:cNvCxnSpPr>
            <a:cxnSpLocks/>
            <a:stCxn id="134" idx="3"/>
            <a:endCxn id="136" idx="1"/>
          </p:cNvCxnSpPr>
          <p:nvPr/>
        </p:nvCxnSpPr>
        <p:spPr>
          <a:xfrm>
            <a:off x="6338187" y="3426987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EB8395-DE68-2274-4BA4-C0041C6C37C1}"/>
              </a:ext>
            </a:extLst>
          </p:cNvPr>
          <p:cNvCxnSpPr>
            <a:cxnSpLocks/>
            <a:stCxn id="136" idx="3"/>
            <a:endCxn id="138" idx="1"/>
          </p:cNvCxnSpPr>
          <p:nvPr/>
        </p:nvCxnSpPr>
        <p:spPr>
          <a:xfrm>
            <a:off x="9024672" y="3426987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D2241A-59A7-6007-75D3-EB38EDEDDDAD}"/>
              </a:ext>
            </a:extLst>
          </p:cNvPr>
          <p:cNvCxnSpPr>
            <a:cxnSpLocks/>
            <a:stCxn id="129" idx="3"/>
            <a:endCxn id="131" idx="1"/>
          </p:cNvCxnSpPr>
          <p:nvPr/>
        </p:nvCxnSpPr>
        <p:spPr>
          <a:xfrm>
            <a:off x="6338187" y="1112611"/>
            <a:ext cx="526485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8631DD7-EC3C-E9EA-04D1-7364A088EB76}"/>
              </a:ext>
            </a:extLst>
          </p:cNvPr>
          <p:cNvCxnSpPr>
            <a:cxnSpLocks/>
            <a:stCxn id="140" idx="3"/>
            <a:endCxn id="142" idx="1"/>
          </p:cNvCxnSpPr>
          <p:nvPr/>
        </p:nvCxnSpPr>
        <p:spPr>
          <a:xfrm>
            <a:off x="3651702" y="2224799"/>
            <a:ext cx="52648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148;p2">
            <a:extLst>
              <a:ext uri="{FF2B5EF4-FFF2-40B4-BE49-F238E27FC236}">
                <a16:creationId xmlns:a16="http://schemas.microsoft.com/office/drawing/2014/main" id="{395F13D2-0EDB-701F-C43C-3713818ACB5B}"/>
              </a:ext>
            </a:extLst>
          </p:cNvPr>
          <p:cNvSpPr txBox="1"/>
          <p:nvPr/>
        </p:nvSpPr>
        <p:spPr>
          <a:xfrm>
            <a:off x="7949424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reverts to control room</a:t>
            </a:r>
            <a:endParaRPr sz="1400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9E102B2-70BF-D89E-4FAF-9D2C9A0DD7E7}"/>
              </a:ext>
            </a:extLst>
          </p:cNvPr>
          <p:cNvCxnSpPr>
            <a:cxnSpLocks/>
            <a:stCxn id="3" idx="3"/>
            <a:endCxn id="83" idx="1"/>
          </p:cNvCxnSpPr>
          <p:nvPr/>
        </p:nvCxnSpPr>
        <p:spPr>
          <a:xfrm>
            <a:off x="7380850" y="4629175"/>
            <a:ext cx="56857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052A487E-4809-ED66-644B-9F00A7739553}"/>
              </a:ext>
            </a:extLst>
          </p:cNvPr>
          <p:cNvCxnSpPr>
            <a:cxnSpLocks/>
            <a:stCxn id="150" idx="3"/>
            <a:endCxn id="152" idx="1"/>
          </p:cNvCxnSpPr>
          <p:nvPr/>
        </p:nvCxnSpPr>
        <p:spPr>
          <a:xfrm>
            <a:off x="3651702" y="5831363"/>
            <a:ext cx="513465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F2D53D4C-C200-1030-CB0E-BBCFC22D7CD8}"/>
              </a:ext>
            </a:extLst>
          </p:cNvPr>
          <p:cNvCxnSpPr>
            <a:cxnSpLocks/>
            <a:stCxn id="142" idx="3"/>
            <a:endCxn id="144" idx="1"/>
          </p:cNvCxnSpPr>
          <p:nvPr/>
        </p:nvCxnSpPr>
        <p:spPr>
          <a:xfrm>
            <a:off x="6338187" y="2224799"/>
            <a:ext cx="52648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3ADA505E-0E64-F9D8-22F4-4D339763ABF0}"/>
              </a:ext>
            </a:extLst>
          </p:cNvPr>
          <p:cNvCxnSpPr>
            <a:cxnSpLocks/>
            <a:stCxn id="126" idx="3"/>
            <a:endCxn id="128" idx="1"/>
          </p:cNvCxnSpPr>
          <p:nvPr/>
        </p:nvCxnSpPr>
        <p:spPr>
          <a:xfrm rot="5400000" flipH="1" flipV="1">
            <a:off x="424749" y="1312073"/>
            <a:ext cx="1266414" cy="867491"/>
          </a:xfrm>
          <a:prstGeom prst="bentConnector2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>
            <a:extLst>
              <a:ext uri="{FF2B5EF4-FFF2-40B4-BE49-F238E27FC236}">
                <a16:creationId xmlns:a16="http://schemas.microsoft.com/office/drawing/2014/main" id="{F437C593-0377-1631-292D-3D834109931D}"/>
              </a:ext>
            </a:extLst>
          </p:cNvPr>
          <p:cNvCxnSpPr>
            <a:cxnSpLocks/>
            <a:stCxn id="146" idx="1"/>
          </p:cNvCxnSpPr>
          <p:nvPr/>
        </p:nvCxnSpPr>
        <p:spPr>
          <a:xfrm rot="10800000">
            <a:off x="971728" y="4130953"/>
            <a:ext cx="519974" cy="49822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Elbow Connector 214">
            <a:extLst>
              <a:ext uri="{FF2B5EF4-FFF2-40B4-BE49-F238E27FC236}">
                <a16:creationId xmlns:a16="http://schemas.microsoft.com/office/drawing/2014/main" id="{F74F2E7E-D57C-9924-1605-63E1FC0EA796}"/>
              </a:ext>
            </a:extLst>
          </p:cNvPr>
          <p:cNvCxnSpPr>
            <a:cxnSpLocks/>
            <a:stCxn id="150" idx="1"/>
            <a:endCxn id="126" idx="1"/>
          </p:cNvCxnSpPr>
          <p:nvPr/>
        </p:nvCxnSpPr>
        <p:spPr>
          <a:xfrm rot="10800000">
            <a:off x="624212" y="4558803"/>
            <a:ext cx="867490" cy="1272560"/>
          </a:xfrm>
          <a:prstGeom prst="bentConnector2">
            <a:avLst/>
          </a:prstGeom>
          <a:ln w="38100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ED99F84-19E8-14B2-D1D9-83139FA56548}"/>
              </a:ext>
            </a:extLst>
          </p:cNvPr>
          <p:cNvCxnSpPr>
            <a:cxnSpLocks/>
            <a:stCxn id="128" idx="3"/>
            <a:endCxn id="129" idx="1"/>
          </p:cNvCxnSpPr>
          <p:nvPr/>
        </p:nvCxnSpPr>
        <p:spPr>
          <a:xfrm>
            <a:off x="3651702" y="1112611"/>
            <a:ext cx="526485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Google Shape;134;p2">
            <a:extLst>
              <a:ext uri="{FF2B5EF4-FFF2-40B4-BE49-F238E27FC236}">
                <a16:creationId xmlns:a16="http://schemas.microsoft.com/office/drawing/2014/main" id="{7A16F222-8334-FAD3-2A0D-3206AD3D03E3}"/>
              </a:ext>
            </a:extLst>
          </p:cNvPr>
          <p:cNvSpPr txBox="1"/>
          <p:nvPr/>
        </p:nvSpPr>
        <p:spPr>
          <a:xfrm>
            <a:off x="1491702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room. 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BMS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/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7DF80612-795E-65A2-1B9E-1188DB045D23}"/>
              </a:ext>
            </a:extLst>
          </p:cNvPr>
          <p:cNvCxnSpPr>
            <a:cxnSpLocks/>
            <a:stCxn id="253" idx="3"/>
            <a:endCxn id="134" idx="1"/>
          </p:cNvCxnSpPr>
          <p:nvPr/>
        </p:nvCxnSpPr>
        <p:spPr>
          <a:xfrm>
            <a:off x="3651702" y="3426987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Picture 2" descr="Image result for assembly point">
            <a:extLst>
              <a:ext uri="{FF2B5EF4-FFF2-40B4-BE49-F238E27FC236}">
                <a16:creationId xmlns:a16="http://schemas.microsoft.com/office/drawing/2014/main" id="{858C2304-5529-F365-F9A0-7DFE82AB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06" y="4898230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" descr="Image result for assembly point">
            <a:extLst>
              <a:ext uri="{FF2B5EF4-FFF2-40B4-BE49-F238E27FC236}">
                <a16:creationId xmlns:a16="http://schemas.microsoft.com/office/drawing/2014/main" id="{CEA789B2-658E-C0E5-65F1-2E2FD6B3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93" y="4898229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Image result for assembly point">
            <a:extLst>
              <a:ext uri="{FF2B5EF4-FFF2-40B4-BE49-F238E27FC236}">
                <a16:creationId xmlns:a16="http://schemas.microsoft.com/office/drawing/2014/main" id="{BEA23826-0009-A680-CBBB-8F1FABDA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45" y="4870307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Graphic 278" descr="Clipboard Badge with solid fill">
            <a:extLst>
              <a:ext uri="{FF2B5EF4-FFF2-40B4-BE49-F238E27FC236}">
                <a16:creationId xmlns:a16="http://schemas.microsoft.com/office/drawing/2014/main" id="{3E138979-B1AB-0E4D-0501-CEA3A65A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1342" y="4819317"/>
            <a:ext cx="412680" cy="412680"/>
          </a:xfrm>
          <a:prstGeom prst="rect">
            <a:avLst/>
          </a:prstGeom>
        </p:spPr>
      </p:pic>
      <p:pic>
        <p:nvPicPr>
          <p:cNvPr id="280" name="Graphic 279" descr="Spilt/Cracked Glass Of Milk with solid fill">
            <a:extLst>
              <a:ext uri="{FF2B5EF4-FFF2-40B4-BE49-F238E27FC236}">
                <a16:creationId xmlns:a16="http://schemas.microsoft.com/office/drawing/2014/main" id="{CBD7D280-B268-2BA8-9D32-AA8D05179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4359" y="3587542"/>
            <a:ext cx="412680" cy="412680"/>
          </a:xfrm>
          <a:prstGeom prst="rect">
            <a:avLst/>
          </a:prstGeom>
        </p:spPr>
      </p:pic>
      <p:pic>
        <p:nvPicPr>
          <p:cNvPr id="281" name="Graphic 280" descr="Spilt/Cracked Glass Of Milk with solid fill">
            <a:extLst>
              <a:ext uri="{FF2B5EF4-FFF2-40B4-BE49-F238E27FC236}">
                <a16:creationId xmlns:a16="http://schemas.microsoft.com/office/drawing/2014/main" id="{568451C2-EA5B-8B09-B080-884BA5770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6337" y="3587542"/>
            <a:ext cx="412680" cy="412680"/>
          </a:xfrm>
          <a:prstGeom prst="rect">
            <a:avLst/>
          </a:prstGeom>
        </p:spPr>
      </p:pic>
      <p:pic>
        <p:nvPicPr>
          <p:cNvPr id="283" name="Graphic 282" descr="Clipboard Badge with solid fill">
            <a:extLst>
              <a:ext uri="{FF2B5EF4-FFF2-40B4-BE49-F238E27FC236}">
                <a16:creationId xmlns:a16="http://schemas.microsoft.com/office/drawing/2014/main" id="{E0B374F6-147B-EC66-16D7-3F5EA6D54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381" y="3587542"/>
            <a:ext cx="412680" cy="412680"/>
          </a:xfrm>
          <a:prstGeom prst="rect">
            <a:avLst/>
          </a:prstGeom>
        </p:spPr>
      </p:pic>
      <p:pic>
        <p:nvPicPr>
          <p:cNvPr id="284" name="Graphic 283" descr="Clipboard Badge with solid fill">
            <a:extLst>
              <a:ext uri="{FF2B5EF4-FFF2-40B4-BE49-F238E27FC236}">
                <a16:creationId xmlns:a16="http://schemas.microsoft.com/office/drawing/2014/main" id="{79A4788B-89CA-206B-AFB5-1299EEF67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8315" y="3587542"/>
            <a:ext cx="412680" cy="412680"/>
          </a:xfrm>
          <a:prstGeom prst="rect">
            <a:avLst/>
          </a:prstGeom>
        </p:spPr>
      </p:pic>
      <p:pic>
        <p:nvPicPr>
          <p:cNvPr id="285" name="Graphic 284" descr="Clipboard Badge with solid fill">
            <a:extLst>
              <a:ext uri="{FF2B5EF4-FFF2-40B4-BE49-F238E27FC236}">
                <a16:creationId xmlns:a16="http://schemas.microsoft.com/office/drawing/2014/main" id="{B97FF6FB-AB39-CD2A-9F40-85AA9305F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337" y="6035814"/>
            <a:ext cx="412680" cy="412680"/>
          </a:xfrm>
          <a:prstGeom prst="rect">
            <a:avLst/>
          </a:prstGeom>
        </p:spPr>
      </p:pic>
      <p:pic>
        <p:nvPicPr>
          <p:cNvPr id="286" name="Graphic 285" descr="Clipboard Badge with solid fill">
            <a:extLst>
              <a:ext uri="{FF2B5EF4-FFF2-40B4-BE49-F238E27FC236}">
                <a16:creationId xmlns:a16="http://schemas.microsoft.com/office/drawing/2014/main" id="{74D91173-88DB-6CE5-48C7-4FD61702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2773" y="1253896"/>
            <a:ext cx="412680" cy="412680"/>
          </a:xfrm>
          <a:prstGeom prst="rect">
            <a:avLst/>
          </a:prstGeom>
        </p:spPr>
      </p:pic>
      <p:pic>
        <p:nvPicPr>
          <p:cNvPr id="287" name="Graphic 286" descr="Clipboard Badge with solid fill">
            <a:extLst>
              <a:ext uri="{FF2B5EF4-FFF2-40B4-BE49-F238E27FC236}">
                <a16:creationId xmlns:a16="http://schemas.microsoft.com/office/drawing/2014/main" id="{1AF01CF2-4E47-3103-B407-F456CE84B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2773" y="2422673"/>
            <a:ext cx="412680" cy="412680"/>
          </a:xfrm>
          <a:prstGeom prst="rect">
            <a:avLst/>
          </a:prstGeom>
        </p:spPr>
      </p:pic>
      <p:pic>
        <p:nvPicPr>
          <p:cNvPr id="290" name="Graphic 289" descr="Clipboard Badge with solid fill">
            <a:extLst>
              <a:ext uri="{FF2B5EF4-FFF2-40B4-BE49-F238E27FC236}">
                <a16:creationId xmlns:a16="http://schemas.microsoft.com/office/drawing/2014/main" id="{8866547A-C301-59F1-46DB-202938A9E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8619" y="2417923"/>
            <a:ext cx="412680" cy="412680"/>
          </a:xfrm>
          <a:prstGeom prst="rect">
            <a:avLst/>
          </a:prstGeom>
        </p:spPr>
      </p:pic>
      <p:pic>
        <p:nvPicPr>
          <p:cNvPr id="291" name="Graphic 290" descr="Clipboard Badge with solid fill">
            <a:extLst>
              <a:ext uri="{FF2B5EF4-FFF2-40B4-BE49-F238E27FC236}">
                <a16:creationId xmlns:a16="http://schemas.microsoft.com/office/drawing/2014/main" id="{237194BA-70A4-08FB-6020-77100EAB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4721" y="2428070"/>
            <a:ext cx="412680" cy="412680"/>
          </a:xfrm>
          <a:prstGeom prst="rect">
            <a:avLst/>
          </a:prstGeom>
        </p:spPr>
      </p:pic>
      <p:pic>
        <p:nvPicPr>
          <p:cNvPr id="293" name="Graphic 292" descr="Clipboard Badge with solid fill">
            <a:extLst>
              <a:ext uri="{FF2B5EF4-FFF2-40B4-BE49-F238E27FC236}">
                <a16:creationId xmlns:a16="http://schemas.microsoft.com/office/drawing/2014/main" id="{D9AF0C1D-D1CA-362D-9E05-E2C42DCCC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055" y="1240285"/>
            <a:ext cx="412680" cy="412680"/>
          </a:xfrm>
          <a:prstGeom prst="rect">
            <a:avLst/>
          </a:prstGeom>
        </p:spPr>
      </p:pic>
      <p:pic>
        <p:nvPicPr>
          <p:cNvPr id="294" name="Graphic 293" descr="Clipboard Badge with solid fill">
            <a:extLst>
              <a:ext uri="{FF2B5EF4-FFF2-40B4-BE49-F238E27FC236}">
                <a16:creationId xmlns:a16="http://schemas.microsoft.com/office/drawing/2014/main" id="{7E325C43-0701-A44E-4243-94442786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8157" y="1250432"/>
            <a:ext cx="412680" cy="412680"/>
          </a:xfrm>
          <a:prstGeom prst="rect">
            <a:avLst/>
          </a:prstGeom>
        </p:spPr>
      </p:pic>
      <p:sp>
        <p:nvSpPr>
          <p:cNvPr id="32" name="Google Shape;148;p2">
            <a:extLst>
              <a:ext uri="{FF2B5EF4-FFF2-40B4-BE49-F238E27FC236}">
                <a16:creationId xmlns:a16="http://schemas.microsoft.com/office/drawing/2014/main" id="{6346B28E-64CE-2520-9F58-FB2B46948E69}"/>
              </a:ext>
            </a:extLst>
          </p:cNvPr>
          <p:cNvSpPr txBox="1"/>
          <p:nvPr/>
        </p:nvSpPr>
        <p:spPr>
          <a:xfrm>
            <a:off x="10101996" y="4179175"/>
            <a:ext cx="1802124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back &amp; take attendance for  </a:t>
            </a:r>
            <a:r>
              <a:rPr lang="en-IN" sz="140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NNfC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MNCF occupants</a:t>
            </a:r>
            <a:endParaRPr sz="140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C313BAD-2F1A-2042-69D9-93EFD773FF03}"/>
              </a:ext>
            </a:extLst>
          </p:cNvPr>
          <p:cNvCxnSpPr>
            <a:cxnSpLocks/>
            <a:stCxn id="83" idx="3"/>
            <a:endCxn id="32" idx="1"/>
          </p:cNvCxnSpPr>
          <p:nvPr/>
        </p:nvCxnSpPr>
        <p:spPr>
          <a:xfrm>
            <a:off x="9533424" y="4629175"/>
            <a:ext cx="568572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7" name="Picture 2" descr="Image result for assembly point">
            <a:extLst>
              <a:ext uri="{FF2B5EF4-FFF2-40B4-BE49-F238E27FC236}">
                <a16:creationId xmlns:a16="http://schemas.microsoft.com/office/drawing/2014/main" id="{71DAF559-2C63-C1E4-C86C-A37FCC42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795" y="4851862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FBD3C4F-9820-D85C-6C4B-78D07FE13329}"/>
              </a:ext>
            </a:extLst>
          </p:cNvPr>
          <p:cNvSpPr txBox="1"/>
          <p:nvPr/>
        </p:nvSpPr>
        <p:spPr>
          <a:xfrm>
            <a:off x="9533424" y="1799592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with ambulance/fire</a:t>
            </a:r>
            <a:endParaRPr sz="1400"/>
          </a:p>
        </p:txBody>
      </p:sp>
      <p:pic>
        <p:nvPicPr>
          <p:cNvPr id="4" name="Graphic 3" descr="Clipboard Badge with solid fill">
            <a:extLst>
              <a:ext uri="{FF2B5EF4-FFF2-40B4-BE49-F238E27FC236}">
                <a16:creationId xmlns:a16="http://schemas.microsoft.com/office/drawing/2014/main" id="{F64C9A28-1A5D-1CC8-500E-35C2CF116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4817" y="2479527"/>
            <a:ext cx="412680" cy="4126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A7A2E0-60FA-854D-E063-E6970AAB8840}"/>
              </a:ext>
            </a:extLst>
          </p:cNvPr>
          <p:cNvCxnSpPr>
            <a:cxnSpLocks/>
          </p:cNvCxnSpPr>
          <p:nvPr/>
        </p:nvCxnSpPr>
        <p:spPr>
          <a:xfrm>
            <a:off x="9024672" y="2224799"/>
            <a:ext cx="52648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4294967295"/>
          </p:nvPr>
        </p:nvSpPr>
        <p:spPr>
          <a:xfrm>
            <a:off x="1442689" y="162459"/>
            <a:ext cx="9571037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Evacuation procedure: During </a:t>
            </a: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Non-Working</a:t>
            </a: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Hours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4294967295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302EF6-3716-F379-F248-8BCB5267DCD1}"/>
              </a:ext>
            </a:extLst>
          </p:cNvPr>
          <p:cNvGrpSpPr/>
          <p:nvPr/>
        </p:nvGrpSpPr>
        <p:grpSpPr>
          <a:xfrm>
            <a:off x="9079382" y="5107852"/>
            <a:ext cx="2873359" cy="1170351"/>
            <a:chOff x="1120483" y="730634"/>
            <a:chExt cx="2873359" cy="1170351"/>
          </a:xfrm>
        </p:grpSpPr>
        <p:sp>
          <p:nvSpPr>
            <p:cNvPr id="157" name="Google Shape;157;p2"/>
            <p:cNvSpPr/>
            <p:nvPr/>
          </p:nvSpPr>
          <p:spPr>
            <a:xfrm>
              <a:off x="1120483" y="779451"/>
              <a:ext cx="781901" cy="175802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120483" y="992782"/>
              <a:ext cx="781901" cy="175802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20483" y="1214799"/>
              <a:ext cx="781901" cy="175802"/>
            </a:xfrm>
            <a:prstGeom prst="rect">
              <a:avLst/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1902384" y="730634"/>
              <a:ext cx="80970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BMS</a:t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1902384" y="931041"/>
              <a:ext cx="135664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 1/2/3</a:t>
              </a: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1902384" y="1155014"/>
              <a:ext cx="11290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ERT4</a:t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20483" y="1438772"/>
              <a:ext cx="781901" cy="175802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1902384" y="1404199"/>
              <a:ext cx="1980534" cy="23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 </a:t>
              </a:r>
              <a:r>
                <a:rPr lang="en-IN" sz="12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incharge</a:t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22802" y="1687532"/>
              <a:ext cx="781900" cy="1758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1902384" y="1652960"/>
              <a:ext cx="2091458" cy="24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Floor/</a:t>
              </a:r>
              <a:r>
                <a:rPr lang="en-IN" sz="12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NNfC</a:t>
              </a: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/MNCF Leaders</a:t>
              </a:r>
              <a:endParaRPr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507AB43-0933-7D60-652A-62D1DCBE9516}"/>
              </a:ext>
            </a:extLst>
          </p:cNvPr>
          <p:cNvGrpSpPr/>
          <p:nvPr/>
        </p:nvGrpSpPr>
        <p:grpSpPr>
          <a:xfrm>
            <a:off x="7145984" y="5063981"/>
            <a:ext cx="1827164" cy="1312139"/>
            <a:chOff x="7307597" y="5324573"/>
            <a:chExt cx="1827164" cy="1312139"/>
          </a:xfrm>
        </p:grpSpPr>
        <p:pic>
          <p:nvPicPr>
            <p:cNvPr id="264" name="Picture 2" descr="Image result for assembly point">
              <a:extLst>
                <a:ext uri="{FF2B5EF4-FFF2-40B4-BE49-F238E27FC236}">
                  <a16:creationId xmlns:a16="http://schemas.microsoft.com/office/drawing/2014/main" id="{DB8FF83D-C1BD-176E-D863-57FDA271B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97" y="5324573"/>
              <a:ext cx="412680" cy="4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" name="Google Shape;160;p2">
              <a:extLst>
                <a:ext uri="{FF2B5EF4-FFF2-40B4-BE49-F238E27FC236}">
                  <a16:creationId xmlns:a16="http://schemas.microsoft.com/office/drawing/2014/main" id="{468FA272-E014-1920-DEF8-E55FF5FB5F43}"/>
                </a:ext>
              </a:extLst>
            </p:cNvPr>
            <p:cNvSpPr txBox="1"/>
            <p:nvPr/>
          </p:nvSpPr>
          <p:spPr>
            <a:xfrm>
              <a:off x="7730045" y="5398581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</a:t>
              </a:r>
              <a:endParaRPr/>
            </a:p>
          </p:txBody>
        </p:sp>
        <p:sp>
          <p:nvSpPr>
            <p:cNvPr id="267" name="Google Shape;160;p2">
              <a:extLst>
                <a:ext uri="{FF2B5EF4-FFF2-40B4-BE49-F238E27FC236}">
                  <a16:creationId xmlns:a16="http://schemas.microsoft.com/office/drawing/2014/main" id="{145D63BC-01B8-BC5A-A711-60A37CC7153B}"/>
                </a:ext>
              </a:extLst>
            </p:cNvPr>
            <p:cNvSpPr txBox="1"/>
            <p:nvPr/>
          </p:nvSpPr>
          <p:spPr>
            <a:xfrm>
              <a:off x="7730045" y="5848674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Control room</a:t>
              </a:r>
              <a:endParaRPr/>
            </a:p>
          </p:txBody>
        </p:sp>
        <p:pic>
          <p:nvPicPr>
            <p:cNvPr id="273" name="Graphic 272" descr="Clipboard Badge with solid fill">
              <a:extLst>
                <a:ext uri="{FF2B5EF4-FFF2-40B4-BE49-F238E27FC236}">
                  <a16:creationId xmlns:a16="http://schemas.microsoft.com/office/drawing/2014/main" id="{0FFBAAB5-9253-25EE-16B0-5E467F998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7597" y="5774303"/>
              <a:ext cx="412680" cy="412680"/>
            </a:xfrm>
            <a:prstGeom prst="rect">
              <a:avLst/>
            </a:prstGeom>
          </p:spPr>
        </p:pic>
        <p:pic>
          <p:nvPicPr>
            <p:cNvPr id="275" name="Graphic 274" descr="Spilt/Cracked Glass Of Milk with solid fill">
              <a:extLst>
                <a:ext uri="{FF2B5EF4-FFF2-40B4-BE49-F238E27FC236}">
                  <a16:creationId xmlns:a16="http://schemas.microsoft.com/office/drawing/2014/main" id="{7A36A2C7-F91A-9ABD-0EC4-BEE7908AA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07597" y="6224032"/>
              <a:ext cx="412680" cy="412680"/>
            </a:xfrm>
            <a:prstGeom prst="rect">
              <a:avLst/>
            </a:prstGeom>
          </p:spPr>
        </p:pic>
        <p:sp>
          <p:nvSpPr>
            <p:cNvPr id="276" name="Google Shape;160;p2">
              <a:extLst>
                <a:ext uri="{FF2B5EF4-FFF2-40B4-BE49-F238E27FC236}">
                  <a16:creationId xmlns:a16="http://schemas.microsoft.com/office/drawing/2014/main" id="{519C6EA5-EB7F-202C-31B2-20974CEE9CAA}"/>
                </a:ext>
              </a:extLst>
            </p:cNvPr>
            <p:cNvSpPr txBox="1"/>
            <p:nvPr/>
          </p:nvSpPr>
          <p:spPr>
            <a:xfrm>
              <a:off x="7730045" y="6298767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Accident site</a:t>
              </a:r>
              <a:endParaRPr/>
            </a:p>
          </p:txBody>
        </p:sp>
      </p:grpSp>
      <p:sp>
        <p:nvSpPr>
          <p:cNvPr id="126" name="Google Shape;126;p2"/>
          <p:cNvSpPr txBox="1"/>
          <p:nvPr/>
        </p:nvSpPr>
        <p:spPr>
          <a:xfrm rot="16200000">
            <a:off x="-12902" y="2661531"/>
            <a:ext cx="1264127" cy="682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380247" y="1240780"/>
            <a:ext cx="1800000" cy="90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room. Note alarm location. 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3573370" y="1240780"/>
            <a:ext cx="1800000" cy="90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 to accident site. Do what you can. Call &amp; brief ERT</a:t>
            </a:r>
            <a:endParaRPr lang="en-IN" sz="140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5766493" y="1240780"/>
            <a:ext cx="1800000" cy="90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algn="ctr"/>
            <a:r>
              <a:rPr lang="en-IN" sz="1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 needed, call security, fire truck, ambulance</a:t>
            </a:r>
            <a:endParaRPr lang="en-IN" sz="140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4048999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nvestigate. Carry walkie. </a:t>
            </a:r>
            <a:r>
              <a:rPr lang="en-IN" sz="14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SCUBA for plenum, </a:t>
            </a:r>
            <a:r>
              <a:rPr lang="en-US" sz="1400">
                <a:solidFill>
                  <a:schemeClr val="dk1"/>
                </a:solidFill>
                <a:ea typeface="+mn-lt"/>
                <a:cs typeface="+mn-lt"/>
                <a:sym typeface="Calibri"/>
              </a:rPr>
              <a:t>SF30, 31, 32, and 33.</a:t>
            </a:r>
            <a:endParaRPr lang="en-US" i="1"/>
          </a:p>
        </p:txBody>
      </p:sp>
      <p:sp>
        <p:nvSpPr>
          <p:cNvPr id="136" name="Google Shape;136;p2"/>
          <p:cNvSpPr txBox="1"/>
          <p:nvPr/>
        </p:nvSpPr>
        <p:spPr>
          <a:xfrm>
            <a:off x="6735484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Cordon off the area. Victims? Turn-off power? Open windows? 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9421969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</a:t>
            </a:r>
            <a:endParaRPr lang="en-IN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0152741" y="1240780"/>
            <a:ext cx="1800000" cy="90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with ambulance/fire</a:t>
            </a:r>
            <a:endParaRPr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0824CA8E-0D37-5EDF-9FF0-6E54185545D0}"/>
              </a:ext>
            </a:extLst>
          </p:cNvPr>
          <p:cNvCxnSpPr>
            <a:cxnSpLocks/>
            <a:stCxn id="126" idx="1"/>
            <a:endCxn id="253" idx="1"/>
          </p:cNvCxnSpPr>
          <p:nvPr/>
        </p:nvCxnSpPr>
        <p:spPr>
          <a:xfrm rot="16200000" flipH="1">
            <a:off x="811599" y="3442164"/>
            <a:ext cx="358479" cy="743352"/>
          </a:xfrm>
          <a:prstGeom prst="bentConnector2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65BFA8-4A2F-42F7-FCA6-52DF10BA292C}"/>
              </a:ext>
            </a:extLst>
          </p:cNvPr>
          <p:cNvCxnSpPr>
            <a:cxnSpLocks/>
            <a:stCxn id="134" idx="3"/>
            <a:endCxn id="136" idx="1"/>
          </p:cNvCxnSpPr>
          <p:nvPr/>
        </p:nvCxnSpPr>
        <p:spPr>
          <a:xfrm>
            <a:off x="6208999" y="3993080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EB8395-DE68-2274-4BA4-C0041C6C37C1}"/>
              </a:ext>
            </a:extLst>
          </p:cNvPr>
          <p:cNvCxnSpPr>
            <a:cxnSpLocks/>
            <a:stCxn id="136" idx="3"/>
            <a:endCxn id="138" idx="1"/>
          </p:cNvCxnSpPr>
          <p:nvPr/>
        </p:nvCxnSpPr>
        <p:spPr>
          <a:xfrm>
            <a:off x="8895484" y="3993080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D2241A-59A7-6007-75D3-EB38EDEDDDAD}"/>
              </a:ext>
            </a:extLst>
          </p:cNvPr>
          <p:cNvCxnSpPr>
            <a:cxnSpLocks/>
            <a:stCxn id="129" idx="3"/>
            <a:endCxn id="131" idx="1"/>
          </p:cNvCxnSpPr>
          <p:nvPr/>
        </p:nvCxnSpPr>
        <p:spPr>
          <a:xfrm>
            <a:off x="5373370" y="1690780"/>
            <a:ext cx="393123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3ADA505E-0E64-F9D8-22F4-4D339763ABF0}"/>
              </a:ext>
            </a:extLst>
          </p:cNvPr>
          <p:cNvCxnSpPr>
            <a:cxnSpLocks/>
            <a:stCxn id="126" idx="3"/>
            <a:endCxn id="128" idx="1"/>
          </p:cNvCxnSpPr>
          <p:nvPr/>
        </p:nvCxnSpPr>
        <p:spPr>
          <a:xfrm rot="5400000" flipH="1" flipV="1">
            <a:off x="659857" y="1650085"/>
            <a:ext cx="679694" cy="761085"/>
          </a:xfrm>
          <a:prstGeom prst="bentConnector2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ED99F84-19E8-14B2-D1D9-83139FA56548}"/>
              </a:ext>
            </a:extLst>
          </p:cNvPr>
          <p:cNvCxnSpPr>
            <a:cxnSpLocks/>
            <a:stCxn id="128" idx="3"/>
            <a:endCxn id="129" idx="1"/>
          </p:cNvCxnSpPr>
          <p:nvPr/>
        </p:nvCxnSpPr>
        <p:spPr>
          <a:xfrm>
            <a:off x="3180247" y="1690780"/>
            <a:ext cx="393123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Google Shape;134;p2">
            <a:extLst>
              <a:ext uri="{FF2B5EF4-FFF2-40B4-BE49-F238E27FC236}">
                <a16:creationId xmlns:a16="http://schemas.microsoft.com/office/drawing/2014/main" id="{7A16F222-8334-FAD3-2A0D-3206AD3D03E3}"/>
              </a:ext>
            </a:extLst>
          </p:cNvPr>
          <p:cNvSpPr txBox="1"/>
          <p:nvPr/>
        </p:nvSpPr>
        <p:spPr>
          <a:xfrm>
            <a:off x="1362514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accident site. 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BMS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7DF80612-795E-65A2-1B9E-1188DB045D23}"/>
              </a:ext>
            </a:extLst>
          </p:cNvPr>
          <p:cNvCxnSpPr>
            <a:cxnSpLocks/>
            <a:stCxn id="253" idx="3"/>
            <a:endCxn id="134" idx="1"/>
          </p:cNvCxnSpPr>
          <p:nvPr/>
        </p:nvCxnSpPr>
        <p:spPr>
          <a:xfrm>
            <a:off x="3522514" y="3993080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" name="Graphic 279" descr="Spilt/Cracked Glass Of Milk with solid fill">
            <a:extLst>
              <a:ext uri="{FF2B5EF4-FFF2-40B4-BE49-F238E27FC236}">
                <a16:creationId xmlns:a16="http://schemas.microsoft.com/office/drawing/2014/main" id="{CBD7D280-B268-2BA8-9D32-AA8D05179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5171" y="4153635"/>
            <a:ext cx="412680" cy="412680"/>
          </a:xfrm>
          <a:prstGeom prst="rect">
            <a:avLst/>
          </a:prstGeom>
        </p:spPr>
      </p:pic>
      <p:pic>
        <p:nvPicPr>
          <p:cNvPr id="281" name="Graphic 280" descr="Spilt/Cracked Glass Of Milk with solid fill">
            <a:extLst>
              <a:ext uri="{FF2B5EF4-FFF2-40B4-BE49-F238E27FC236}">
                <a16:creationId xmlns:a16="http://schemas.microsoft.com/office/drawing/2014/main" id="{568451C2-EA5B-8B09-B080-884BA5770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7149" y="4153635"/>
            <a:ext cx="412680" cy="412680"/>
          </a:xfrm>
          <a:prstGeom prst="rect">
            <a:avLst/>
          </a:prstGeom>
        </p:spPr>
      </p:pic>
      <p:pic>
        <p:nvPicPr>
          <p:cNvPr id="283" name="Graphic 282" descr="Clipboard Badge with solid fill">
            <a:extLst>
              <a:ext uri="{FF2B5EF4-FFF2-40B4-BE49-F238E27FC236}">
                <a16:creationId xmlns:a16="http://schemas.microsoft.com/office/drawing/2014/main" id="{E0B374F6-147B-EC66-16D7-3F5EA6D54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3193" y="4153635"/>
            <a:ext cx="412680" cy="412680"/>
          </a:xfrm>
          <a:prstGeom prst="rect">
            <a:avLst/>
          </a:prstGeom>
        </p:spPr>
      </p:pic>
      <p:pic>
        <p:nvPicPr>
          <p:cNvPr id="286" name="Graphic 285" descr="Clipboard Badge with solid fill">
            <a:extLst>
              <a:ext uri="{FF2B5EF4-FFF2-40B4-BE49-F238E27FC236}">
                <a16:creationId xmlns:a16="http://schemas.microsoft.com/office/drawing/2014/main" id="{74D91173-88DB-6CE5-48C7-4FD61702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1344" y="1836236"/>
            <a:ext cx="412680" cy="412680"/>
          </a:xfrm>
          <a:prstGeom prst="rect">
            <a:avLst/>
          </a:prstGeom>
        </p:spPr>
      </p:pic>
      <p:pic>
        <p:nvPicPr>
          <p:cNvPr id="294" name="Graphic 293" descr="Clipboard Badge with solid fill">
            <a:extLst>
              <a:ext uri="{FF2B5EF4-FFF2-40B4-BE49-F238E27FC236}">
                <a16:creationId xmlns:a16="http://schemas.microsoft.com/office/drawing/2014/main" id="{7E325C43-0701-A44E-4243-94442786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6702" y="1738601"/>
            <a:ext cx="412680" cy="412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197DA-DD9B-3FF8-8400-0A4DD078D67C}"/>
              </a:ext>
            </a:extLst>
          </p:cNvPr>
          <p:cNvSpPr txBox="1"/>
          <p:nvPr/>
        </p:nvSpPr>
        <p:spPr>
          <a:xfrm>
            <a:off x="7959616" y="1240780"/>
            <a:ext cx="1800000" cy="900000"/>
          </a:xfrm>
          <a:prstGeom prst="rect">
            <a:avLst/>
          </a:prstGeom>
          <a:solidFill>
            <a:srgbClr val="F8CBAD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N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Arrange a floor-wise search using security &amp; volunteers</a:t>
            </a:r>
            <a:endParaRPr lang="en-IN" sz="1400">
              <a:solidFill>
                <a:schemeClr val="dk1"/>
              </a:solidFill>
              <a:latin typeface="Calibri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4AD49E-EB93-8C41-7B59-280D23CD1BCF}"/>
              </a:ext>
            </a:extLst>
          </p:cNvPr>
          <p:cNvCxnSpPr>
            <a:cxnSpLocks/>
            <a:stCxn id="131" idx="3"/>
            <a:endCxn id="4" idx="1"/>
          </p:cNvCxnSpPr>
          <p:nvPr/>
        </p:nvCxnSpPr>
        <p:spPr>
          <a:xfrm>
            <a:off x="7566493" y="1690780"/>
            <a:ext cx="393123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DA6D8E-B3A8-3C82-CFBD-EF04FCCBFA40}"/>
              </a:ext>
            </a:extLst>
          </p:cNvPr>
          <p:cNvCxnSpPr>
            <a:cxnSpLocks/>
            <a:stCxn id="4" idx="3"/>
            <a:endCxn id="144" idx="1"/>
          </p:cNvCxnSpPr>
          <p:nvPr/>
        </p:nvCxnSpPr>
        <p:spPr>
          <a:xfrm>
            <a:off x="9759616" y="1690780"/>
            <a:ext cx="393125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ipboard Badge with solid fill">
            <a:extLst>
              <a:ext uri="{FF2B5EF4-FFF2-40B4-BE49-F238E27FC236}">
                <a16:creationId xmlns:a16="http://schemas.microsoft.com/office/drawing/2014/main" id="{2866E812-5A5A-BF1C-F406-22896AB7E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67865" y="1896443"/>
            <a:ext cx="412680" cy="412680"/>
          </a:xfrm>
          <a:prstGeom prst="rect">
            <a:avLst/>
          </a:prstGeom>
        </p:spPr>
      </p:pic>
      <p:pic>
        <p:nvPicPr>
          <p:cNvPr id="18" name="Graphic 17" descr="Spilt/Cracked Glass Of Milk with solid fill">
            <a:extLst>
              <a:ext uri="{FF2B5EF4-FFF2-40B4-BE49-F238E27FC236}">
                <a16:creationId xmlns:a16="http://schemas.microsoft.com/office/drawing/2014/main" id="{6C2D868D-43FA-4836-E553-1D0D7B66F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5321" y="4166481"/>
            <a:ext cx="412680" cy="412680"/>
          </a:xfrm>
          <a:prstGeom prst="rect">
            <a:avLst/>
          </a:prstGeom>
        </p:spPr>
      </p:pic>
      <p:pic>
        <p:nvPicPr>
          <p:cNvPr id="19" name="Graphic 18" descr="Spilt/Cracked Glass Of Milk with solid fill">
            <a:extLst>
              <a:ext uri="{FF2B5EF4-FFF2-40B4-BE49-F238E27FC236}">
                <a16:creationId xmlns:a16="http://schemas.microsoft.com/office/drawing/2014/main" id="{9A192A0F-8637-AC55-7C23-653365AC8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4467" y="1896443"/>
            <a:ext cx="412680" cy="412680"/>
          </a:xfrm>
          <a:prstGeom prst="rect">
            <a:avLst/>
          </a:prstGeom>
        </p:spPr>
      </p:pic>
      <p:pic>
        <p:nvPicPr>
          <p:cNvPr id="20" name="Graphic 19" descr="Spilt/Cracked Glass Of Milk with solid fill">
            <a:extLst>
              <a:ext uri="{FF2B5EF4-FFF2-40B4-BE49-F238E27FC236}">
                <a16:creationId xmlns:a16="http://schemas.microsoft.com/office/drawing/2014/main" id="{E4B3935E-26AB-FA01-834B-AD2016DE7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382" y="1911765"/>
            <a:ext cx="412680" cy="412680"/>
          </a:xfrm>
          <a:prstGeom prst="rect">
            <a:avLst/>
          </a:prstGeom>
        </p:spPr>
      </p:pic>
      <p:pic>
        <p:nvPicPr>
          <p:cNvPr id="21" name="Graphic 20" descr="Clipboard Badge with solid fill">
            <a:extLst>
              <a:ext uri="{FF2B5EF4-FFF2-40B4-BE49-F238E27FC236}">
                <a16:creationId xmlns:a16="http://schemas.microsoft.com/office/drawing/2014/main" id="{8C0B1BA7-0409-0CAD-2AC0-E86AA9306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0713" y="1902415"/>
            <a:ext cx="412680" cy="412680"/>
          </a:xfrm>
          <a:prstGeom prst="rect">
            <a:avLst/>
          </a:prstGeom>
        </p:spPr>
      </p:pic>
      <p:sp>
        <p:nvSpPr>
          <p:cNvPr id="34" name="Google Shape;211;p3">
            <a:extLst>
              <a:ext uri="{FF2B5EF4-FFF2-40B4-BE49-F238E27FC236}">
                <a16:creationId xmlns:a16="http://schemas.microsoft.com/office/drawing/2014/main" id="{53958722-3C3F-A9F5-C60D-02C0803C59BC}"/>
              </a:ext>
            </a:extLst>
          </p:cNvPr>
          <p:cNvSpPr txBox="1"/>
          <p:nvPr/>
        </p:nvSpPr>
        <p:spPr>
          <a:xfrm>
            <a:off x="528479" y="5114846"/>
            <a:ext cx="5696658" cy="12002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+mj-lt"/>
              <a:buAutoNum type="arabicPeriod"/>
            </a:pPr>
            <a:r>
              <a:rPr lang="en-IN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ERT1 is the first faculty or senior staff on the scene. </a:t>
            </a:r>
            <a:endParaRPr>
              <a:solidFill>
                <a:schemeClr val="bg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+mj-lt"/>
              <a:buAutoNum type="arabicPeriod"/>
            </a:pPr>
            <a:r>
              <a:rPr lang="en-IN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ERT 2 is one of the BMS staff on-site. </a:t>
            </a:r>
            <a:endParaRPr>
              <a:solidFill>
                <a:schemeClr val="bg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+mj-lt"/>
              <a:buAutoNum type="arabicPeriod"/>
            </a:pPr>
            <a:r>
              <a:rPr lang="en-IN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 help of on-site security. They can coordinate with ambulance and fire station.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Content Placeholder 2">
            <a:extLst>
              <a:ext uri="{FF2B5EF4-FFF2-40B4-BE49-F238E27FC236}">
                <a16:creationId xmlns:a16="http://schemas.microsoft.com/office/drawing/2014/main" id="{65AD07E1-99EF-ECFD-0A31-0C89FF9F4F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984172"/>
              </p:ext>
            </p:extLst>
          </p:nvPr>
        </p:nvGraphicFramePr>
        <p:xfrm>
          <a:off x="1631950" y="1628799"/>
          <a:ext cx="3346450" cy="46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E555964-526A-DE38-B049-5FFEB205D2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85172"/>
              </p:ext>
            </p:extLst>
          </p:nvPr>
        </p:nvGraphicFramePr>
        <p:xfrm>
          <a:off x="5094250" y="1725221"/>
          <a:ext cx="3411612" cy="470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ctr" anchorCtr="0">
            <a:normAutofit/>
          </a:bodyPr>
          <a:lstStyle/>
          <a:p>
            <a:pPr lvl="0"/>
            <a:r>
              <a:rPr lang="en-IN"/>
              <a:t>Actors and Actions</a:t>
            </a:r>
          </a:p>
        </p:txBody>
      </p:sp>
      <p:sp>
        <p:nvSpPr>
          <p:cNvPr id="227" name="Google Shape;227;p5"/>
          <p:cNvSpPr txBox="1">
            <a:spLocks noGrp="1"/>
          </p:cNvSpPr>
          <p:nvPr>
            <p:ph type="sldNum" sz="quarter" idx="4"/>
          </p:nvPr>
        </p:nvSpPr>
        <p:spPr/>
        <p:txBody>
          <a:bodyPr spcFirstLastPara="1" lIns="91425" tIns="45700" rIns="91425" bIns="45700" anchor="ctr" anchorCtr="0">
            <a:normAutofit/>
          </a:bodyPr>
          <a:lstStyle/>
          <a:p>
            <a:pPr lvl="0">
              <a:spcAft>
                <a:spcPts val="600"/>
              </a:spcAft>
            </a:pPr>
            <a:fld id="{00000000-1234-1234-1234-123412341234}" type="slidenum">
              <a:rPr lang="en-IN"/>
              <a:pPr lvl="0">
                <a:spcAft>
                  <a:spcPts val="600"/>
                </a:spcAft>
              </a:pPr>
              <a:t>7</a:t>
            </a:fld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28D02-3935-42DF-5F2A-6C08F1FB0578}"/>
              </a:ext>
            </a:extLst>
          </p:cNvPr>
          <p:cNvSpPr txBox="1"/>
          <p:nvPr/>
        </p:nvSpPr>
        <p:spPr>
          <a:xfrm>
            <a:off x="2726779" y="1193348"/>
            <a:ext cx="1156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ERT 1,2,3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8D254-753D-D5E1-C167-61AB9935B4A9}"/>
              </a:ext>
            </a:extLst>
          </p:cNvPr>
          <p:cNvSpPr txBox="1"/>
          <p:nvPr/>
        </p:nvSpPr>
        <p:spPr>
          <a:xfrm>
            <a:off x="6420369" y="1193348"/>
            <a:ext cx="75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ERT 4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85B39CFB-A05D-38A4-33DB-9E1F50C1E6E2}"/>
              </a:ext>
            </a:extLst>
          </p:cNvPr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960974251"/>
              </p:ext>
            </p:extLst>
          </p:nvPr>
        </p:nvGraphicFramePr>
        <p:xfrm>
          <a:off x="8621713" y="1628799"/>
          <a:ext cx="3346450" cy="460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823A4F7-27AA-E3F1-3B53-AF2EC7EA6AE9}"/>
              </a:ext>
            </a:extLst>
          </p:cNvPr>
          <p:cNvSpPr txBox="1"/>
          <p:nvPr/>
        </p:nvSpPr>
        <p:spPr>
          <a:xfrm>
            <a:off x="9915314" y="123415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BMS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1631504" y="1181246"/>
            <a:ext cx="4963179" cy="6397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/>
            <a:r>
              <a:rPr lang="en-IN">
                <a:solidFill>
                  <a:schemeClr val="tx2"/>
                </a:solidFill>
              </a:rPr>
              <a:t>Assembly Point In Charges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7D56346-2C94-E85A-CA87-4385C3431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89" y="1181246"/>
            <a:ext cx="5063196" cy="639762"/>
          </a:xfrm>
        </p:spPr>
        <p:txBody>
          <a:bodyPr anchor="t"/>
          <a:lstStyle/>
          <a:p>
            <a:pPr algn="ctr"/>
            <a:r>
              <a:rPr lang="en-IN">
                <a:solidFill>
                  <a:schemeClr val="tx2"/>
                </a:solidFill>
              </a:rPr>
              <a:t>Floor/MNCF/NNfC Leaders</a:t>
            </a:r>
          </a:p>
        </p:txBody>
      </p:sp>
      <p:graphicFrame>
        <p:nvGraphicFramePr>
          <p:cNvPr id="43" name="Content Placeholder 42">
            <a:extLst>
              <a:ext uri="{FF2B5EF4-FFF2-40B4-BE49-F238E27FC236}">
                <a16:creationId xmlns:a16="http://schemas.microsoft.com/office/drawing/2014/main" id="{3CB40D3C-0857-F274-93FE-CC0B4DBE86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3849528"/>
              </p:ext>
            </p:extLst>
          </p:nvPr>
        </p:nvGraphicFramePr>
        <p:xfrm>
          <a:off x="6888163" y="1820863"/>
          <a:ext cx="5062537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IN"/>
              <a:t>Actors and Actions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IN" smtClean="0"/>
              <a:pPr lvl="0"/>
              <a:t>8</a:t>
            </a:fld>
            <a:endParaRPr lang="en-IN"/>
          </a:p>
        </p:txBody>
      </p:sp>
      <p:graphicFrame>
        <p:nvGraphicFramePr>
          <p:cNvPr id="42" name="Content Placeholder 15">
            <a:extLst>
              <a:ext uri="{FF2B5EF4-FFF2-40B4-BE49-F238E27FC236}">
                <a16:creationId xmlns:a16="http://schemas.microsoft.com/office/drawing/2014/main" id="{5EEF7D12-225E-7839-6EEC-B7A5E37A0A1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08974160"/>
              </p:ext>
            </p:extLst>
          </p:nvPr>
        </p:nvGraphicFramePr>
        <p:xfrm>
          <a:off x="1631950" y="1820863"/>
          <a:ext cx="4962525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ll point&#10;&#10;Description automatically generated">
            <a:extLst>
              <a:ext uri="{FF2B5EF4-FFF2-40B4-BE49-F238E27FC236}">
                <a16:creationId xmlns:a16="http://schemas.microsoft.com/office/drawing/2014/main" id="{B2397474-EE22-65BA-9F67-E6376711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22" y="0"/>
            <a:ext cx="4160078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818EF-DF6E-B2DC-7DB7-9B42F119C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950" y="1254125"/>
            <a:ext cx="6408266" cy="4978400"/>
          </a:xfrm>
        </p:spPr>
        <p:txBody>
          <a:bodyPr>
            <a:normAutofit/>
          </a:bodyPr>
          <a:lstStyle/>
          <a:p>
            <a:r>
              <a:rPr lang="en-IN"/>
              <a:t>Posters in each bay describe the emergency evacuation procedure </a:t>
            </a:r>
          </a:p>
          <a:p>
            <a:r>
              <a:rPr lang="en-IN"/>
              <a:t>Panic button clearly marked</a:t>
            </a:r>
          </a:p>
          <a:p>
            <a:r>
              <a:rPr lang="en-IN"/>
              <a:t>Emergency shut down protocol of tools – one copy in BMS, one at the bay</a:t>
            </a:r>
          </a:p>
          <a:p>
            <a:r>
              <a:rPr lang="en-IN"/>
              <a:t>2 BMS personnel are present at all times</a:t>
            </a:r>
          </a:p>
          <a:p>
            <a:pPr lvl="1"/>
            <a:r>
              <a:rPr lang="en-IN"/>
              <a:t>BMS personnel trained on tool emergency shutdown</a:t>
            </a:r>
          </a:p>
          <a:p>
            <a:r>
              <a:rPr lang="en-IN"/>
              <a:t>In case of alarm, DO NOT wait for any confirmation or announcement. Just leave</a:t>
            </a:r>
          </a:p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B3552-AE41-2686-0242-8439EBB8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 anchor="ctr">
            <a:normAutofit/>
          </a:bodyPr>
          <a:lstStyle/>
          <a:p>
            <a:r>
              <a:rPr lang="en-US"/>
              <a:t>FAQ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65BB-17EF-7764-5259-A99482FEC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lvl="0"/>
            <a:fld id="{00000000-1234-1234-1234-123412341234}" type="slidenum">
              <a:rPr lang="en-IN" smtClean="0"/>
              <a:pPr lvl="0"/>
              <a:t>9</a:t>
            </a:fld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0CBE5-C0A7-B801-9B13-B0BDB4F32C73}"/>
              </a:ext>
            </a:extLst>
          </p:cNvPr>
          <p:cNvSpPr txBox="1"/>
          <p:nvPr/>
        </p:nvSpPr>
        <p:spPr>
          <a:xfrm>
            <a:off x="1898824" y="4797152"/>
            <a:ext cx="590465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2400"/>
              <a:t>Panic Button are to be pressed only for Facility Emergency and not for personnel emergency. Call BMS for personnel emergency</a:t>
            </a:r>
          </a:p>
        </p:txBody>
      </p:sp>
    </p:spTree>
    <p:extLst>
      <p:ext uri="{BB962C8B-B14F-4D97-AF65-F5344CB8AC3E}">
        <p14:creationId xmlns:p14="http://schemas.microsoft.com/office/powerpoint/2010/main" val="3568255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IISc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 anchorCtr="1">
        <a:normAutofit/>
      </a:bodyPr>
      <a:lstStyle>
        <a:defPPr algn="ctr">
          <a:defRPr b="1" dirty="0" smtClean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ISc_16_9" id="{03649140-9C56-F243-93BC-DDBBF487A584}" vid="{54D94AB1-992E-AB4D-9929-67A95A233F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b446ff-41a1-4395-9676-6fa8b2d6c600">
      <Terms xmlns="http://schemas.microsoft.com/office/infopath/2007/PartnerControls"/>
    </lcf76f155ced4ddcb4097134ff3c332f>
    <Dateandtime xmlns="84b446ff-41a1-4395-9676-6fa8b2d6c600" xsi:nil="true"/>
    <TaxCatchAll xmlns="51823f89-faf9-4a6d-bb55-7427ecc325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71E211A4A194FB952E30DDA739BF8" ma:contentTypeVersion="17" ma:contentTypeDescription="Create a new document." ma:contentTypeScope="" ma:versionID="4dca60f3a01eda7afeefbc756fa0df18">
  <xsd:schema xmlns:xsd="http://www.w3.org/2001/XMLSchema" xmlns:xs="http://www.w3.org/2001/XMLSchema" xmlns:p="http://schemas.microsoft.com/office/2006/metadata/properties" xmlns:ns2="51823f89-faf9-4a6d-bb55-7427ecc325db" xmlns:ns3="84b446ff-41a1-4395-9676-6fa8b2d6c600" targetNamespace="http://schemas.microsoft.com/office/2006/metadata/properties" ma:root="true" ma:fieldsID="5c4eb17b90c7a31255082b4fbf6d1e4a" ns2:_="" ns3:_="">
    <xsd:import namespace="51823f89-faf9-4a6d-bb55-7427ecc325db"/>
    <xsd:import namespace="84b446ff-41a1-4395-9676-6fa8b2d6c6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23f89-faf9-4a6d-bb55-7427ecc325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4f0eb2-5dc6-4ded-9c49-871d2ff7d99e}" ma:internalName="TaxCatchAll" ma:showField="CatchAllData" ma:web="51823f89-faf9-4a6d-bb55-7427ecc32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446ff-41a1-4395-9676-6fa8b2d6c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ateandtime" ma:index="15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eae8b99-2390-486d-8259-3a0fa5120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92295-0CBD-40B8-9CF6-257D77688C94}">
  <ds:schemaRefs>
    <ds:schemaRef ds:uri="51823f89-faf9-4a6d-bb55-7427ecc325db"/>
    <ds:schemaRef ds:uri="84b446ff-41a1-4395-9676-6fa8b2d6c6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0C3185-B656-4A73-9F2B-A85548DB2AD4}">
  <ds:schemaRefs>
    <ds:schemaRef ds:uri="51823f89-faf9-4a6d-bb55-7427ecc325db"/>
    <ds:schemaRef ds:uri="84b446ff-41a1-4395-9676-6fa8b2d6c6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183AB0-3051-47E9-BDCF-FF50EE6462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IISc_16_9</Template>
  <Application>Microsoft Office PowerPoint</Application>
  <PresentationFormat>Widescreen</PresentationFormat>
  <Slides>22</Slides>
  <Notes>11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IISc_16_9</vt:lpstr>
      <vt:lpstr>CeNSE Evacuation Procedure</vt:lpstr>
      <vt:lpstr>ERT Members</vt:lpstr>
      <vt:lpstr>ERT Members</vt:lpstr>
      <vt:lpstr>ERT Members</vt:lpstr>
      <vt:lpstr>PowerPoint Presentation</vt:lpstr>
      <vt:lpstr>PowerPoint Presentation</vt:lpstr>
      <vt:lpstr>Actors and Actions</vt:lpstr>
      <vt:lpstr>Actors and Actions</vt:lpstr>
      <vt:lpstr>FAQ</vt:lpstr>
      <vt:lpstr>Step 1: Raise the Alarm</vt:lpstr>
      <vt:lpstr>Step 2: Evacuate</vt:lpstr>
      <vt:lpstr>Step 2A: Additional Instruction for Tool Alarms in LPCVD/Diffusion</vt:lpstr>
      <vt:lpstr>Step 2C: Power Outage</vt:lpstr>
      <vt:lpstr>Step 3: Report to Assembly Point</vt:lpstr>
      <vt:lpstr>Overpressure Calculations</vt:lpstr>
      <vt:lpstr>Stand in designated assembly area on the road</vt:lpstr>
      <vt:lpstr>People coming from IDS building</vt:lpstr>
      <vt:lpstr>Step 3B: Reporting during Non-Office Hours</vt:lpstr>
      <vt:lpstr>Step 4: Wait for an “All-Clear”</vt:lpstr>
      <vt:lpstr>Emergency Response: Summary</vt:lpstr>
      <vt:lpstr>Emergency Numbers</vt:lpstr>
      <vt:lpstr>Description Of Revision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CeNSE Evacuation Procedure</dc:title>
  <dc:creator>Sushobhan avasthi</dc:creator>
  <cp:revision>1</cp:revision>
  <dcterms:created xsi:type="dcterms:W3CDTF">2019-10-04T07:34:22Z</dcterms:created>
  <dcterms:modified xsi:type="dcterms:W3CDTF">2026-02-27T06:19:47Z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0x010100C2771E211A4A194FB952E30DDA739BF8</vt:lpwstr>
  </property>
  <property fmtid="{D5CDD505-2E9C-101B-9397-08002B2CF9AE}" pid="3" name="MediaServiceImageTags">
    <vt:lpwstr/>
  </property>
</Properties>
</file>